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wmf" ContentType="image/x-wmf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4630400" cy="8229600"/>
  <p:notesSz cx="9144000" cy="6858000"/>
  <p:embeddedFontLst>
    <p:embeddedFont>
      <p:font typeface="BR Sonoma" panose="020B0604020202020204" charset="0"/>
      <p:regular r:id="rId9"/>
      <p:bold r:id="rId10"/>
      <p:italic r:id="rId11"/>
      <p:boldItalic r:id="rId12"/>
    </p:embeddedFont>
    <p:embeddedFont>
      <p:font typeface="BR Sonoma Light" panose="020B0604020202020204" charset="0"/>
      <p:regular r:id="rId13"/>
    </p:embeddedFont>
    <p:embeddedFont>
      <p:font typeface="BR Sonoma SemiBold" panose="020B0604020202020204" charset="0"/>
      <p:bold r:id="rId14"/>
    </p:embeddedFont>
    <p:embeddedFont>
      <p:font typeface="BRSonoma-Light" panose="00000400000000000000" charset="0"/>
      <p:regular r:id="rId15"/>
    </p:embeddedFont>
    <p:embeddedFont>
      <p:font typeface="BRSonoma-SemiBold" panose="00000700000000000000" charset="0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Juana" panose="020B0604020202020204" charset="0"/>
      <p:regular r:id="rId23"/>
    </p:embeddedFont>
    <p:embeddedFont>
      <p:font typeface="Juana It" panose="00000500000000000000" charset="0"/>
      <p:regular r:id="rId24"/>
    </p:embeddedFont>
    <p:embeddedFont>
      <p:font typeface="Juana Light" panose="020B0604020202020204" charset="0"/>
      <p:regular r:id="rId25"/>
    </p:embeddedFont>
    <p:embeddedFont>
      <p:font typeface="Juana Light It" panose="020B0604020202020204" charset="0"/>
      <p:regular r:id="rId26"/>
    </p:embeddedFont>
    <p:embeddedFont>
      <p:font typeface="Juana Medium" panose="020B0604020202020204" charset="0"/>
      <p:regular r:id="rId27"/>
    </p:embeddedFont>
    <p:embeddedFont>
      <p:font typeface="Juana Medium It" panose="020B0604020202020204" charset="0"/>
      <p:regular r:id="rId28"/>
    </p:embeddedFont>
    <p:embeddedFont>
      <p:font typeface="Juana Thin" panose="020B0604020202020204" charset="0"/>
      <p:regular r:id="rId29"/>
    </p:embeddedFont>
    <p:embeddedFont>
      <p:font typeface="Quiche Sans Medium" panose="020B0604020202020204" charset="0"/>
      <p:regular r:id="rId3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4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4660"/>
  </p:normalViewPr>
  <p:slideViewPr>
    <p:cSldViewPr snapToGrid="0">
      <p:cViewPr varScale="1">
        <p:scale>
          <a:sx n="88" d="100"/>
          <a:sy n="88" d="100"/>
        </p:scale>
        <p:origin x="27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36" Type="http://schemas.openxmlformats.org/officeDocument/2006/relationships/customXml" Target="../customXml/item2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464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365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644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66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733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297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93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621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782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953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9311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A50C-C18C-4151-9036-4F62EE810032}" type="datetimeFigureOut">
              <a:rPr lang="en-US" smtClean="0"/>
              <a:t>11/7/2022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4A910-4C95-48D3-B053-ED3EEE2EECD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824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with long hair&#10;&#10;Description automatically generated with low confidence">
            <a:extLst>
              <a:ext uri="{FF2B5EF4-FFF2-40B4-BE49-F238E27FC236}">
                <a16:creationId xmlns:a16="http://schemas.microsoft.com/office/drawing/2014/main" id="{79B8B7DE-B3FB-4664-B89B-179ED427C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04B018-AF02-4640-BE7F-1BE634CBF5DB}"/>
              </a:ext>
            </a:extLst>
          </p:cNvPr>
          <p:cNvSpPr txBox="1"/>
          <p:nvPr/>
        </p:nvSpPr>
        <p:spPr>
          <a:xfrm>
            <a:off x="843327" y="3267086"/>
            <a:ext cx="5963873" cy="1754326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r>
              <a:rPr lang="en-US" sz="5400" kern="0" dirty="0">
                <a:latin typeface="Juana Thin" panose="00000300000000000000" pitchFamily="50" charset="0"/>
              </a:rPr>
              <a:t>Inclusive</a:t>
            </a:r>
            <a:r>
              <a:rPr lang="en-US" sz="5400" kern="0" dirty="0">
                <a:latin typeface="Juana Light" panose="00000400000000000000" pitchFamily="50" charset="0"/>
              </a:rPr>
              <a:t> </a:t>
            </a:r>
            <a:r>
              <a:rPr lang="en-US" sz="5400" kern="0" dirty="0">
                <a:solidFill>
                  <a:srgbClr val="FC4418"/>
                </a:solidFill>
                <a:latin typeface="Juana Light It" panose="00000400000000000000" pitchFamily="50" charset="0"/>
              </a:rPr>
              <a:t>Aesthetics</a:t>
            </a:r>
            <a:br>
              <a:rPr lang="en-US" sz="5400" kern="0" dirty="0">
                <a:latin typeface="Juana Light It" panose="00000400000000000000" pitchFamily="50" charset="0"/>
              </a:rPr>
            </a:br>
            <a:r>
              <a:rPr lang="en-US" sz="5400" kern="0" dirty="0">
                <a:latin typeface="Juana Thin" panose="00000300000000000000" pitchFamily="50" charset="0"/>
              </a:rPr>
              <a:t>Clinical</a:t>
            </a:r>
            <a:r>
              <a:rPr lang="en-US" sz="5400" kern="0" dirty="0">
                <a:latin typeface="Juana Light" panose="00000400000000000000" pitchFamily="50" charset="0"/>
              </a:rPr>
              <a:t> </a:t>
            </a:r>
            <a:r>
              <a:rPr lang="en-US" sz="5400" kern="0" dirty="0">
                <a:solidFill>
                  <a:srgbClr val="FC4418"/>
                </a:solidFill>
                <a:latin typeface="Juana Light It" panose="00000400000000000000" pitchFamily="50" charset="0"/>
              </a:rPr>
              <a:t>Pearl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4ADC2B-8782-4BDD-8849-9594DB2639B3}"/>
              </a:ext>
            </a:extLst>
          </p:cNvPr>
          <p:cNvSpPr txBox="1"/>
          <p:nvPr/>
        </p:nvSpPr>
        <p:spPr>
          <a:xfrm>
            <a:off x="843327" y="4912409"/>
            <a:ext cx="5963873" cy="415498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r>
              <a:rPr lang="en-US" sz="2100" kern="0" dirty="0">
                <a:latin typeface="BR Sonoma Light" panose="00000400000000000000" pitchFamily="50" charset="0"/>
              </a:rPr>
              <a:t>PicoSure Revitalize Tone Pigmentation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77418A1-1E87-4679-BC4A-9DD5DF17B7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327" y="868843"/>
            <a:ext cx="3459197" cy="6567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D22ACE-8FC8-48CA-98B8-BB96AF98CA79}"/>
              </a:ext>
            </a:extLst>
          </p:cNvPr>
          <p:cNvSpPr txBox="1"/>
          <p:nvPr/>
        </p:nvSpPr>
        <p:spPr>
          <a:xfrm>
            <a:off x="1053650" y="6478027"/>
            <a:ext cx="3124650" cy="825867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>
              <a:spcAft>
                <a:spcPts val="200"/>
              </a:spcAft>
            </a:pPr>
            <a:r>
              <a:rPr lang="en-US" sz="2000" kern="0" dirty="0">
                <a:solidFill>
                  <a:srgbClr val="FC4418"/>
                </a:solidFill>
                <a:latin typeface="Juana Light" panose="00000400000000000000" pitchFamily="50" charset="0"/>
              </a:rPr>
              <a:t>Paul Wallace, MD</a:t>
            </a:r>
          </a:p>
          <a:p>
            <a:pPr>
              <a:spcAft>
                <a:spcPts val="200"/>
              </a:spcAft>
            </a:pPr>
            <a:r>
              <a:rPr lang="en-US" sz="1300" kern="0" dirty="0">
                <a:latin typeface="BR Sonoma Light" panose="00000400000000000000" pitchFamily="50" charset="0"/>
              </a:rPr>
              <a:t>Wallace Skin &amp; Body Institute</a:t>
            </a:r>
            <a:br>
              <a:rPr lang="en-US" sz="1300" kern="0" dirty="0">
                <a:latin typeface="BR Sonoma Light" panose="00000400000000000000" pitchFamily="50" charset="0"/>
              </a:rPr>
            </a:br>
            <a:r>
              <a:rPr lang="en-US" sz="1300" kern="0" dirty="0">
                <a:latin typeface="BR Sonoma Light" panose="00000400000000000000" pitchFamily="50" charset="0"/>
              </a:rPr>
              <a:t>Los Angeles, California United States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C58678-E333-41F8-B204-9E2735BD3F01}"/>
              </a:ext>
            </a:extLst>
          </p:cNvPr>
          <p:cNvSpPr/>
          <p:nvPr/>
        </p:nvSpPr>
        <p:spPr>
          <a:xfrm>
            <a:off x="843327" y="6478027"/>
            <a:ext cx="45719" cy="825867"/>
          </a:xfrm>
          <a:prstGeom prst="rect">
            <a:avLst/>
          </a:prstGeom>
          <a:solidFill>
            <a:srgbClr val="FC4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264698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Rectangle 1133">
            <a:extLst>
              <a:ext uri="{FF2B5EF4-FFF2-40B4-BE49-F238E27FC236}">
                <a16:creationId xmlns:a16="http://schemas.microsoft.com/office/drawing/2014/main" id="{5BC4A66B-6BF1-4BAD-97EC-D6B68967245F}"/>
              </a:ext>
            </a:extLst>
          </p:cNvPr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C4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DDA3FA1-4F98-48E2-9048-23B37303EA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1" r="1"/>
          <a:stretch/>
        </p:blipFill>
        <p:spPr>
          <a:xfrm>
            <a:off x="7341836" y="0"/>
            <a:ext cx="7288564" cy="822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1EC0647-E88F-4184-AE35-A568D31DC012}"/>
              </a:ext>
            </a:extLst>
          </p:cNvPr>
          <p:cNvSpPr txBox="1"/>
          <p:nvPr/>
        </p:nvSpPr>
        <p:spPr>
          <a:xfrm>
            <a:off x="821634" y="835717"/>
            <a:ext cx="6099866" cy="846386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Juana" panose="00000500000000000000" pitchFamily="50" charset="0"/>
              </a:rPr>
              <a:t>PicoSure focus lens array &amp; flat fixed lens </a:t>
            </a:r>
            <a:r>
              <a:rPr lang="en-US" sz="2500" kern="0" dirty="0">
                <a:solidFill>
                  <a:schemeClr val="bg1"/>
                </a:solidFill>
                <a:latin typeface="Juana Light It" panose="00000400000000000000" pitchFamily="50" charset="0"/>
              </a:rPr>
              <a:t>Revitalize tone pigmentation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0C0184-5329-436D-85AB-950C37DBD5BA}"/>
              </a:ext>
            </a:extLst>
          </p:cNvPr>
          <p:cNvSpPr txBox="1"/>
          <p:nvPr/>
        </p:nvSpPr>
        <p:spPr>
          <a:xfrm>
            <a:off x="821634" y="2733636"/>
            <a:ext cx="6099866" cy="1183033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 marL="266700" indent="-2667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700" kern="0" dirty="0">
                <a:solidFill>
                  <a:schemeClr val="bg1"/>
                </a:solidFill>
                <a:latin typeface="BR Sonoma Light" panose="00000400000000000000" pitchFamily="50" charset="0"/>
              </a:rPr>
              <a:t>African American Female</a:t>
            </a:r>
          </a:p>
          <a:p>
            <a:pPr marL="266700" indent="-2667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700" kern="0" dirty="0">
                <a:solidFill>
                  <a:schemeClr val="bg1"/>
                </a:solidFill>
                <a:latin typeface="BR Sonoma Light" panose="00000400000000000000" pitchFamily="50" charset="0"/>
              </a:rPr>
              <a:t>Fitzpatrick Skin Type V</a:t>
            </a:r>
          </a:p>
          <a:p>
            <a:pPr marL="266700" indent="-2667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700" kern="0" dirty="0">
                <a:solidFill>
                  <a:schemeClr val="bg1"/>
                </a:solidFill>
                <a:latin typeface="BR Sonoma Light"/>
              </a:rPr>
              <a:t>Recalcitrant Melasma Pigment non-responsive to </a:t>
            </a:r>
            <a:br>
              <a:rPr lang="en-US" sz="1700" kern="0" dirty="0">
                <a:latin typeface="BR Sonoma Light" panose="00000400000000000000" pitchFamily="50" charset="0"/>
              </a:rPr>
            </a:br>
            <a:r>
              <a:rPr lang="en-US" sz="1700" kern="0" dirty="0">
                <a:solidFill>
                  <a:schemeClr val="bg1"/>
                </a:solidFill>
                <a:latin typeface="BR Sonoma Light"/>
              </a:rPr>
              <a:t>prescription topical treatment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9A669F-1CEE-4565-8138-55FABC3D835B}"/>
              </a:ext>
            </a:extLst>
          </p:cNvPr>
          <p:cNvSpPr txBox="1"/>
          <p:nvPr/>
        </p:nvSpPr>
        <p:spPr>
          <a:xfrm>
            <a:off x="1633330" y="6005227"/>
            <a:ext cx="5284644" cy="1138773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1700" kern="0" dirty="0">
                <a:solidFill>
                  <a:schemeClr val="bg1"/>
                </a:solidFill>
                <a:latin typeface="Juana Light" panose="00000400000000000000" pitchFamily="50" charset="0"/>
              </a:rPr>
              <a:t>When </a:t>
            </a:r>
            <a:r>
              <a:rPr lang="en-US" sz="1700" kern="0" dirty="0">
                <a:solidFill>
                  <a:schemeClr val="bg1"/>
                </a:solidFill>
                <a:latin typeface="Juana Medium It" panose="00000600000000000000" pitchFamily="50" charset="0"/>
              </a:rPr>
              <a:t>treating melanin-rich skin, </a:t>
            </a:r>
            <a:r>
              <a:rPr lang="en-US" sz="1700" kern="0" dirty="0">
                <a:solidFill>
                  <a:schemeClr val="bg1"/>
                </a:solidFill>
                <a:latin typeface="Juana Light" panose="00000400000000000000" pitchFamily="50" charset="0"/>
              </a:rPr>
              <a:t>it is </a:t>
            </a:r>
            <a:br>
              <a:rPr lang="en-US" sz="1700" kern="0" dirty="0">
                <a:solidFill>
                  <a:schemeClr val="bg1"/>
                </a:solidFill>
                <a:latin typeface="Juana Light" panose="00000400000000000000" pitchFamily="50" charset="0"/>
              </a:rPr>
            </a:br>
            <a:r>
              <a:rPr lang="en-US" sz="1700" kern="0" dirty="0">
                <a:solidFill>
                  <a:schemeClr val="bg1"/>
                </a:solidFill>
                <a:latin typeface="Juana Light" panose="00000400000000000000" pitchFamily="50" charset="0"/>
              </a:rPr>
              <a:t>recommended to introduce complimentary </a:t>
            </a:r>
            <a:br>
              <a:rPr lang="en-US" sz="1700" kern="0" dirty="0">
                <a:solidFill>
                  <a:schemeClr val="bg1"/>
                </a:solidFill>
                <a:latin typeface="Juana Light" panose="00000400000000000000" pitchFamily="50" charset="0"/>
              </a:rPr>
            </a:br>
            <a:r>
              <a:rPr lang="en-US" sz="1700" kern="0" dirty="0">
                <a:solidFill>
                  <a:schemeClr val="bg1"/>
                </a:solidFill>
                <a:latin typeface="Juana Light" panose="00000400000000000000" pitchFamily="50" charset="0"/>
              </a:rPr>
              <a:t>modalities, wavelengths and/or optics </a:t>
            </a:r>
            <a:br>
              <a:rPr lang="en-US" sz="1700" kern="0" dirty="0">
                <a:solidFill>
                  <a:schemeClr val="bg1"/>
                </a:solidFill>
                <a:latin typeface="Juana Light" panose="00000400000000000000" pitchFamily="50" charset="0"/>
              </a:rPr>
            </a:br>
            <a:r>
              <a:rPr lang="en-US" sz="1700" kern="0" dirty="0">
                <a:solidFill>
                  <a:schemeClr val="bg1"/>
                </a:solidFill>
                <a:latin typeface="Juana Light" panose="00000400000000000000" pitchFamily="50" charset="0"/>
              </a:rPr>
              <a:t>incrementally.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0DA4492-428C-4455-8E02-1E73E02BFF18}"/>
              </a:ext>
            </a:extLst>
          </p:cNvPr>
          <p:cNvSpPr txBox="1"/>
          <p:nvPr/>
        </p:nvSpPr>
        <p:spPr>
          <a:xfrm>
            <a:off x="821634" y="4344251"/>
            <a:ext cx="6099866" cy="11972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266700" indent="-2667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700" kern="0" dirty="0">
                <a:solidFill>
                  <a:schemeClr val="bg1"/>
                </a:solidFill>
                <a:latin typeface="BR Sonoma Light" panose="00000400000000000000" pitchFamily="50" charset="0"/>
              </a:rPr>
              <a:t>Initial treatment with the PicoSure Focus Lens Array</a:t>
            </a:r>
          </a:p>
          <a:p>
            <a:pPr marL="266700" indent="-2667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700" kern="0" dirty="0">
                <a:solidFill>
                  <a:schemeClr val="bg1"/>
                </a:solidFill>
                <a:latin typeface="BR Sonoma Light" panose="00000400000000000000" pitchFamily="50" charset="0"/>
              </a:rPr>
              <a:t>Transient PIH was seen at 4-6 weeks post-treatment</a:t>
            </a:r>
          </a:p>
          <a:p>
            <a:pPr marL="266700" indent="-266700"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700" kern="0" dirty="0">
                <a:solidFill>
                  <a:schemeClr val="bg1"/>
                </a:solidFill>
                <a:latin typeface="BR Sonoma Light" panose="00000400000000000000" pitchFamily="50" charset="0"/>
              </a:rPr>
              <a:t>Flat Fixed Lens was utilized for 2nd treatment, </a:t>
            </a:r>
            <a:br>
              <a:rPr lang="en-US" sz="1700" kern="0" dirty="0">
                <a:solidFill>
                  <a:schemeClr val="bg1"/>
                </a:solidFill>
                <a:latin typeface="BR Sonoma Light" panose="00000400000000000000" pitchFamily="50" charset="0"/>
              </a:rPr>
            </a:br>
            <a:r>
              <a:rPr lang="en-US" sz="1700" kern="0" dirty="0">
                <a:solidFill>
                  <a:schemeClr val="bg1"/>
                </a:solidFill>
                <a:latin typeface="BR Sonoma Light" panose="00000400000000000000" pitchFamily="50" charset="0"/>
              </a:rPr>
              <a:t>which cleared the PIH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BFB6A0-6997-4084-B2CB-57F938788EE3}"/>
              </a:ext>
            </a:extLst>
          </p:cNvPr>
          <p:cNvSpPr txBox="1"/>
          <p:nvPr/>
        </p:nvSpPr>
        <p:spPr>
          <a:xfrm>
            <a:off x="821634" y="2042791"/>
            <a:ext cx="6099866" cy="477054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Autofit/>
          </a:bodyPr>
          <a:lstStyle/>
          <a:p>
            <a:r>
              <a:rPr lang="en-US" sz="2500" kern="0" dirty="0">
                <a:solidFill>
                  <a:schemeClr val="bg1"/>
                </a:solidFill>
                <a:latin typeface="BR Sonoma SemiBold" panose="00000700000000000000" pitchFamily="50" charset="0"/>
              </a:rPr>
              <a:t>Patient &amp; Treatment Insights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950D4FE-8F31-45A2-9D30-A8A836664200}"/>
              </a:ext>
            </a:extLst>
          </p:cNvPr>
          <p:cNvCxnSpPr>
            <a:cxnSpLocks/>
          </p:cNvCxnSpPr>
          <p:nvPr/>
        </p:nvCxnSpPr>
        <p:spPr>
          <a:xfrm>
            <a:off x="821634" y="4130460"/>
            <a:ext cx="562996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D08C167-D675-45BB-B0F2-A315AFB38E14}"/>
              </a:ext>
            </a:extLst>
          </p:cNvPr>
          <p:cNvCxnSpPr>
            <a:cxnSpLocks/>
          </p:cNvCxnSpPr>
          <p:nvPr/>
        </p:nvCxnSpPr>
        <p:spPr>
          <a:xfrm>
            <a:off x="821634" y="5755272"/>
            <a:ext cx="562996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2F76FB7-062A-4D60-B176-FA5D7822FF0F}"/>
              </a:ext>
            </a:extLst>
          </p:cNvPr>
          <p:cNvGrpSpPr/>
          <p:nvPr/>
        </p:nvGrpSpPr>
        <p:grpSpPr>
          <a:xfrm>
            <a:off x="821634" y="6157627"/>
            <a:ext cx="588963" cy="620713"/>
            <a:chOff x="-1528763" y="6189663"/>
            <a:chExt cx="588963" cy="620713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04434D71-8AE6-400E-BF5C-83A509CC7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77938" y="6762751"/>
              <a:ext cx="92075" cy="47625"/>
            </a:xfrm>
            <a:custGeom>
              <a:avLst/>
              <a:gdLst>
                <a:gd name="T0" fmla="*/ 0 w 58"/>
                <a:gd name="T1" fmla="*/ 0 h 30"/>
                <a:gd name="T2" fmla="*/ 0 w 58"/>
                <a:gd name="T3" fmla="*/ 0 h 30"/>
                <a:gd name="T4" fmla="*/ 2 w 58"/>
                <a:gd name="T5" fmla="*/ 12 h 30"/>
                <a:gd name="T6" fmla="*/ 8 w 58"/>
                <a:gd name="T7" fmla="*/ 20 h 30"/>
                <a:gd name="T8" fmla="*/ 18 w 58"/>
                <a:gd name="T9" fmla="*/ 26 h 30"/>
                <a:gd name="T10" fmla="*/ 30 w 58"/>
                <a:gd name="T11" fmla="*/ 30 h 30"/>
                <a:gd name="T12" fmla="*/ 30 w 58"/>
                <a:gd name="T13" fmla="*/ 30 h 30"/>
                <a:gd name="T14" fmla="*/ 40 w 58"/>
                <a:gd name="T15" fmla="*/ 26 h 30"/>
                <a:gd name="T16" fmla="*/ 50 w 58"/>
                <a:gd name="T17" fmla="*/ 20 h 30"/>
                <a:gd name="T18" fmla="*/ 56 w 58"/>
                <a:gd name="T19" fmla="*/ 12 h 30"/>
                <a:gd name="T20" fmla="*/ 58 w 58"/>
                <a:gd name="T21" fmla="*/ 0 h 30"/>
                <a:gd name="T22" fmla="*/ 0 w 58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30">
                  <a:moveTo>
                    <a:pt x="0" y="0"/>
                  </a:moveTo>
                  <a:lnTo>
                    <a:pt x="0" y="0"/>
                  </a:lnTo>
                  <a:lnTo>
                    <a:pt x="2" y="12"/>
                  </a:lnTo>
                  <a:lnTo>
                    <a:pt x="8" y="20"/>
                  </a:lnTo>
                  <a:lnTo>
                    <a:pt x="18" y="26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40" y="26"/>
                  </a:lnTo>
                  <a:lnTo>
                    <a:pt x="50" y="20"/>
                  </a:lnTo>
                  <a:lnTo>
                    <a:pt x="56" y="12"/>
                  </a:lnTo>
                  <a:lnTo>
                    <a:pt x="5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/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979333BF-8F5A-4477-8A00-9F6FC3D50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98588" y="6310313"/>
              <a:ext cx="331788" cy="354013"/>
            </a:xfrm>
            <a:custGeom>
              <a:avLst/>
              <a:gdLst>
                <a:gd name="T0" fmla="*/ 180 w 209"/>
                <a:gd name="T1" fmla="*/ 178 h 223"/>
                <a:gd name="T2" fmla="*/ 180 w 209"/>
                <a:gd name="T3" fmla="*/ 178 h 223"/>
                <a:gd name="T4" fmla="*/ 191 w 209"/>
                <a:gd name="T5" fmla="*/ 162 h 223"/>
                <a:gd name="T6" fmla="*/ 201 w 209"/>
                <a:gd name="T7" fmla="*/ 144 h 223"/>
                <a:gd name="T8" fmla="*/ 207 w 209"/>
                <a:gd name="T9" fmla="*/ 126 h 223"/>
                <a:gd name="T10" fmla="*/ 209 w 209"/>
                <a:gd name="T11" fmla="*/ 116 h 223"/>
                <a:gd name="T12" fmla="*/ 209 w 209"/>
                <a:gd name="T13" fmla="*/ 104 h 223"/>
                <a:gd name="T14" fmla="*/ 209 w 209"/>
                <a:gd name="T15" fmla="*/ 104 h 223"/>
                <a:gd name="T16" fmla="*/ 207 w 209"/>
                <a:gd name="T17" fmla="*/ 84 h 223"/>
                <a:gd name="T18" fmla="*/ 201 w 209"/>
                <a:gd name="T19" fmla="*/ 64 h 223"/>
                <a:gd name="T20" fmla="*/ 191 w 209"/>
                <a:gd name="T21" fmla="*/ 46 h 223"/>
                <a:gd name="T22" fmla="*/ 180 w 209"/>
                <a:gd name="T23" fmla="*/ 30 h 223"/>
                <a:gd name="T24" fmla="*/ 164 w 209"/>
                <a:gd name="T25" fmla="*/ 18 h 223"/>
                <a:gd name="T26" fmla="*/ 146 w 209"/>
                <a:gd name="T27" fmla="*/ 8 h 223"/>
                <a:gd name="T28" fmla="*/ 126 w 209"/>
                <a:gd name="T29" fmla="*/ 2 h 223"/>
                <a:gd name="T30" fmla="*/ 106 w 209"/>
                <a:gd name="T31" fmla="*/ 0 h 223"/>
                <a:gd name="T32" fmla="*/ 106 w 209"/>
                <a:gd name="T33" fmla="*/ 0 h 223"/>
                <a:gd name="T34" fmla="*/ 84 w 209"/>
                <a:gd name="T35" fmla="*/ 2 h 223"/>
                <a:gd name="T36" fmla="*/ 64 w 209"/>
                <a:gd name="T37" fmla="*/ 8 h 223"/>
                <a:gd name="T38" fmla="*/ 46 w 209"/>
                <a:gd name="T39" fmla="*/ 18 h 223"/>
                <a:gd name="T40" fmla="*/ 30 w 209"/>
                <a:gd name="T41" fmla="*/ 30 h 223"/>
                <a:gd name="T42" fmla="*/ 18 w 209"/>
                <a:gd name="T43" fmla="*/ 46 h 223"/>
                <a:gd name="T44" fmla="*/ 8 w 209"/>
                <a:gd name="T45" fmla="*/ 64 h 223"/>
                <a:gd name="T46" fmla="*/ 2 w 209"/>
                <a:gd name="T47" fmla="*/ 84 h 223"/>
                <a:gd name="T48" fmla="*/ 0 w 209"/>
                <a:gd name="T49" fmla="*/ 104 h 223"/>
                <a:gd name="T50" fmla="*/ 0 w 209"/>
                <a:gd name="T51" fmla="*/ 104 h 223"/>
                <a:gd name="T52" fmla="*/ 0 w 209"/>
                <a:gd name="T53" fmla="*/ 116 h 223"/>
                <a:gd name="T54" fmla="*/ 2 w 209"/>
                <a:gd name="T55" fmla="*/ 128 h 223"/>
                <a:gd name="T56" fmla="*/ 6 w 209"/>
                <a:gd name="T57" fmla="*/ 138 h 223"/>
                <a:gd name="T58" fmla="*/ 10 w 209"/>
                <a:gd name="T59" fmla="*/ 148 h 223"/>
                <a:gd name="T60" fmla="*/ 20 w 209"/>
                <a:gd name="T61" fmla="*/ 168 h 223"/>
                <a:gd name="T62" fmla="*/ 36 w 209"/>
                <a:gd name="T63" fmla="*/ 184 h 223"/>
                <a:gd name="T64" fmla="*/ 36 w 209"/>
                <a:gd name="T65" fmla="*/ 184 h 223"/>
                <a:gd name="T66" fmla="*/ 44 w 209"/>
                <a:gd name="T67" fmla="*/ 197 h 223"/>
                <a:gd name="T68" fmla="*/ 50 w 209"/>
                <a:gd name="T69" fmla="*/ 209 h 223"/>
                <a:gd name="T70" fmla="*/ 54 w 209"/>
                <a:gd name="T71" fmla="*/ 223 h 223"/>
                <a:gd name="T72" fmla="*/ 160 w 209"/>
                <a:gd name="T73" fmla="*/ 223 h 223"/>
                <a:gd name="T74" fmla="*/ 160 w 209"/>
                <a:gd name="T75" fmla="*/ 223 h 223"/>
                <a:gd name="T76" fmla="*/ 166 w 209"/>
                <a:gd name="T77" fmla="*/ 205 h 223"/>
                <a:gd name="T78" fmla="*/ 172 w 209"/>
                <a:gd name="T79" fmla="*/ 192 h 223"/>
                <a:gd name="T80" fmla="*/ 180 w 209"/>
                <a:gd name="T81" fmla="*/ 178 h 223"/>
                <a:gd name="T82" fmla="*/ 180 w 209"/>
                <a:gd name="T83" fmla="*/ 17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" h="223">
                  <a:moveTo>
                    <a:pt x="180" y="178"/>
                  </a:moveTo>
                  <a:lnTo>
                    <a:pt x="180" y="178"/>
                  </a:lnTo>
                  <a:lnTo>
                    <a:pt x="191" y="162"/>
                  </a:lnTo>
                  <a:lnTo>
                    <a:pt x="201" y="144"/>
                  </a:lnTo>
                  <a:lnTo>
                    <a:pt x="207" y="126"/>
                  </a:lnTo>
                  <a:lnTo>
                    <a:pt x="209" y="116"/>
                  </a:lnTo>
                  <a:lnTo>
                    <a:pt x="209" y="104"/>
                  </a:lnTo>
                  <a:lnTo>
                    <a:pt x="209" y="104"/>
                  </a:lnTo>
                  <a:lnTo>
                    <a:pt x="207" y="84"/>
                  </a:lnTo>
                  <a:lnTo>
                    <a:pt x="201" y="64"/>
                  </a:lnTo>
                  <a:lnTo>
                    <a:pt x="191" y="46"/>
                  </a:lnTo>
                  <a:lnTo>
                    <a:pt x="180" y="30"/>
                  </a:lnTo>
                  <a:lnTo>
                    <a:pt x="164" y="18"/>
                  </a:lnTo>
                  <a:lnTo>
                    <a:pt x="146" y="8"/>
                  </a:lnTo>
                  <a:lnTo>
                    <a:pt x="126" y="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84" y="2"/>
                  </a:lnTo>
                  <a:lnTo>
                    <a:pt x="64" y="8"/>
                  </a:lnTo>
                  <a:lnTo>
                    <a:pt x="46" y="18"/>
                  </a:lnTo>
                  <a:lnTo>
                    <a:pt x="30" y="30"/>
                  </a:lnTo>
                  <a:lnTo>
                    <a:pt x="18" y="46"/>
                  </a:lnTo>
                  <a:lnTo>
                    <a:pt x="8" y="64"/>
                  </a:lnTo>
                  <a:lnTo>
                    <a:pt x="2" y="8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6"/>
                  </a:lnTo>
                  <a:lnTo>
                    <a:pt x="2" y="128"/>
                  </a:lnTo>
                  <a:lnTo>
                    <a:pt x="6" y="138"/>
                  </a:lnTo>
                  <a:lnTo>
                    <a:pt x="10" y="148"/>
                  </a:lnTo>
                  <a:lnTo>
                    <a:pt x="20" y="168"/>
                  </a:lnTo>
                  <a:lnTo>
                    <a:pt x="36" y="184"/>
                  </a:lnTo>
                  <a:lnTo>
                    <a:pt x="36" y="184"/>
                  </a:lnTo>
                  <a:lnTo>
                    <a:pt x="44" y="197"/>
                  </a:lnTo>
                  <a:lnTo>
                    <a:pt x="50" y="209"/>
                  </a:lnTo>
                  <a:lnTo>
                    <a:pt x="54" y="223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6" y="205"/>
                  </a:lnTo>
                  <a:lnTo>
                    <a:pt x="172" y="192"/>
                  </a:lnTo>
                  <a:lnTo>
                    <a:pt x="180" y="178"/>
                  </a:lnTo>
                  <a:lnTo>
                    <a:pt x="180" y="178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CA4F64B6-8040-4E4E-9A57-36238E2DB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63663" y="6345238"/>
              <a:ext cx="261938" cy="284163"/>
            </a:xfrm>
            <a:custGeom>
              <a:avLst/>
              <a:gdLst>
                <a:gd name="T0" fmla="*/ 142 w 165"/>
                <a:gd name="T1" fmla="*/ 144 h 179"/>
                <a:gd name="T2" fmla="*/ 142 w 165"/>
                <a:gd name="T3" fmla="*/ 144 h 179"/>
                <a:gd name="T4" fmla="*/ 152 w 165"/>
                <a:gd name="T5" fmla="*/ 130 h 179"/>
                <a:gd name="T6" fmla="*/ 159 w 165"/>
                <a:gd name="T7" fmla="*/ 116 h 179"/>
                <a:gd name="T8" fmla="*/ 163 w 165"/>
                <a:gd name="T9" fmla="*/ 100 h 179"/>
                <a:gd name="T10" fmla="*/ 165 w 165"/>
                <a:gd name="T11" fmla="*/ 84 h 179"/>
                <a:gd name="T12" fmla="*/ 165 w 165"/>
                <a:gd name="T13" fmla="*/ 84 h 179"/>
                <a:gd name="T14" fmla="*/ 165 w 165"/>
                <a:gd name="T15" fmla="*/ 68 h 179"/>
                <a:gd name="T16" fmla="*/ 159 w 165"/>
                <a:gd name="T17" fmla="*/ 52 h 179"/>
                <a:gd name="T18" fmla="*/ 152 w 165"/>
                <a:gd name="T19" fmla="*/ 38 h 179"/>
                <a:gd name="T20" fmla="*/ 142 w 165"/>
                <a:gd name="T21" fmla="*/ 24 h 179"/>
                <a:gd name="T22" fmla="*/ 130 w 165"/>
                <a:gd name="T23" fmla="*/ 14 h 179"/>
                <a:gd name="T24" fmla="*/ 116 w 165"/>
                <a:gd name="T25" fmla="*/ 6 h 179"/>
                <a:gd name="T26" fmla="*/ 100 w 165"/>
                <a:gd name="T27" fmla="*/ 2 h 179"/>
                <a:gd name="T28" fmla="*/ 84 w 165"/>
                <a:gd name="T29" fmla="*/ 0 h 179"/>
                <a:gd name="T30" fmla="*/ 84 w 165"/>
                <a:gd name="T31" fmla="*/ 0 h 179"/>
                <a:gd name="T32" fmla="*/ 66 w 165"/>
                <a:gd name="T33" fmla="*/ 2 h 179"/>
                <a:gd name="T34" fmla="*/ 50 w 165"/>
                <a:gd name="T35" fmla="*/ 6 h 179"/>
                <a:gd name="T36" fmla="*/ 36 w 165"/>
                <a:gd name="T37" fmla="*/ 14 h 179"/>
                <a:gd name="T38" fmla="*/ 24 w 165"/>
                <a:gd name="T39" fmla="*/ 24 h 179"/>
                <a:gd name="T40" fmla="*/ 14 w 165"/>
                <a:gd name="T41" fmla="*/ 38 h 179"/>
                <a:gd name="T42" fmla="*/ 6 w 165"/>
                <a:gd name="T43" fmla="*/ 52 h 179"/>
                <a:gd name="T44" fmla="*/ 2 w 165"/>
                <a:gd name="T45" fmla="*/ 68 h 179"/>
                <a:gd name="T46" fmla="*/ 0 w 165"/>
                <a:gd name="T47" fmla="*/ 84 h 179"/>
                <a:gd name="T48" fmla="*/ 0 w 165"/>
                <a:gd name="T49" fmla="*/ 84 h 179"/>
                <a:gd name="T50" fmla="*/ 2 w 165"/>
                <a:gd name="T51" fmla="*/ 102 h 179"/>
                <a:gd name="T52" fmla="*/ 8 w 165"/>
                <a:gd name="T53" fmla="*/ 120 h 179"/>
                <a:gd name="T54" fmla="*/ 16 w 165"/>
                <a:gd name="T55" fmla="*/ 134 h 179"/>
                <a:gd name="T56" fmla="*/ 28 w 165"/>
                <a:gd name="T57" fmla="*/ 148 h 179"/>
                <a:gd name="T58" fmla="*/ 28 w 165"/>
                <a:gd name="T59" fmla="*/ 148 h 179"/>
                <a:gd name="T60" fmla="*/ 34 w 165"/>
                <a:gd name="T61" fmla="*/ 158 h 179"/>
                <a:gd name="T62" fmla="*/ 40 w 165"/>
                <a:gd name="T63" fmla="*/ 168 h 179"/>
                <a:gd name="T64" fmla="*/ 42 w 165"/>
                <a:gd name="T65" fmla="*/ 179 h 179"/>
                <a:gd name="T66" fmla="*/ 126 w 165"/>
                <a:gd name="T67" fmla="*/ 179 h 179"/>
                <a:gd name="T68" fmla="*/ 126 w 165"/>
                <a:gd name="T69" fmla="*/ 179 h 179"/>
                <a:gd name="T70" fmla="*/ 130 w 165"/>
                <a:gd name="T71" fmla="*/ 166 h 179"/>
                <a:gd name="T72" fmla="*/ 136 w 165"/>
                <a:gd name="T73" fmla="*/ 154 h 179"/>
                <a:gd name="T74" fmla="*/ 142 w 165"/>
                <a:gd name="T75" fmla="*/ 144 h 179"/>
                <a:gd name="T76" fmla="*/ 142 w 165"/>
                <a:gd name="T77" fmla="*/ 14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79">
                  <a:moveTo>
                    <a:pt x="142" y="144"/>
                  </a:moveTo>
                  <a:lnTo>
                    <a:pt x="142" y="144"/>
                  </a:lnTo>
                  <a:lnTo>
                    <a:pt x="152" y="130"/>
                  </a:lnTo>
                  <a:lnTo>
                    <a:pt x="159" y="116"/>
                  </a:lnTo>
                  <a:lnTo>
                    <a:pt x="163" y="100"/>
                  </a:lnTo>
                  <a:lnTo>
                    <a:pt x="165" y="84"/>
                  </a:lnTo>
                  <a:lnTo>
                    <a:pt x="165" y="84"/>
                  </a:lnTo>
                  <a:lnTo>
                    <a:pt x="165" y="68"/>
                  </a:lnTo>
                  <a:lnTo>
                    <a:pt x="159" y="52"/>
                  </a:lnTo>
                  <a:lnTo>
                    <a:pt x="152" y="38"/>
                  </a:lnTo>
                  <a:lnTo>
                    <a:pt x="142" y="24"/>
                  </a:lnTo>
                  <a:lnTo>
                    <a:pt x="130" y="14"/>
                  </a:lnTo>
                  <a:lnTo>
                    <a:pt x="116" y="6"/>
                  </a:lnTo>
                  <a:lnTo>
                    <a:pt x="100" y="2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66" y="2"/>
                  </a:lnTo>
                  <a:lnTo>
                    <a:pt x="50" y="6"/>
                  </a:lnTo>
                  <a:lnTo>
                    <a:pt x="36" y="14"/>
                  </a:lnTo>
                  <a:lnTo>
                    <a:pt x="24" y="24"/>
                  </a:lnTo>
                  <a:lnTo>
                    <a:pt x="14" y="38"/>
                  </a:lnTo>
                  <a:lnTo>
                    <a:pt x="6" y="52"/>
                  </a:lnTo>
                  <a:lnTo>
                    <a:pt x="2" y="68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102"/>
                  </a:lnTo>
                  <a:lnTo>
                    <a:pt x="8" y="120"/>
                  </a:lnTo>
                  <a:lnTo>
                    <a:pt x="16" y="134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34" y="158"/>
                  </a:lnTo>
                  <a:lnTo>
                    <a:pt x="40" y="168"/>
                  </a:lnTo>
                  <a:lnTo>
                    <a:pt x="42" y="179"/>
                  </a:lnTo>
                  <a:lnTo>
                    <a:pt x="126" y="179"/>
                  </a:lnTo>
                  <a:lnTo>
                    <a:pt x="126" y="179"/>
                  </a:lnTo>
                  <a:lnTo>
                    <a:pt x="130" y="166"/>
                  </a:lnTo>
                  <a:lnTo>
                    <a:pt x="136" y="154"/>
                  </a:lnTo>
                  <a:lnTo>
                    <a:pt x="142" y="144"/>
                  </a:lnTo>
                  <a:lnTo>
                    <a:pt x="142" y="144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9BE945D5-219C-49D6-A83C-988923D43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89025" y="6269038"/>
              <a:ext cx="79375" cy="76200"/>
            </a:xfrm>
            <a:custGeom>
              <a:avLst/>
              <a:gdLst>
                <a:gd name="T0" fmla="*/ 46 w 50"/>
                <a:gd name="T1" fmla="*/ 4 h 48"/>
                <a:gd name="T2" fmla="*/ 46 w 50"/>
                <a:gd name="T3" fmla="*/ 4 h 48"/>
                <a:gd name="T4" fmla="*/ 46 w 50"/>
                <a:gd name="T5" fmla="*/ 4 h 48"/>
                <a:gd name="T6" fmla="*/ 50 w 50"/>
                <a:gd name="T7" fmla="*/ 8 h 48"/>
                <a:gd name="T8" fmla="*/ 50 w 50"/>
                <a:gd name="T9" fmla="*/ 14 h 48"/>
                <a:gd name="T10" fmla="*/ 50 w 50"/>
                <a:gd name="T11" fmla="*/ 18 h 48"/>
                <a:gd name="T12" fmla="*/ 46 w 50"/>
                <a:gd name="T13" fmla="*/ 22 h 48"/>
                <a:gd name="T14" fmla="*/ 20 w 50"/>
                <a:gd name="T15" fmla="*/ 44 h 48"/>
                <a:gd name="T16" fmla="*/ 20 w 50"/>
                <a:gd name="T17" fmla="*/ 44 h 48"/>
                <a:gd name="T18" fmla="*/ 16 w 50"/>
                <a:gd name="T19" fmla="*/ 48 h 48"/>
                <a:gd name="T20" fmla="*/ 12 w 50"/>
                <a:gd name="T21" fmla="*/ 48 h 48"/>
                <a:gd name="T22" fmla="*/ 8 w 50"/>
                <a:gd name="T23" fmla="*/ 46 h 48"/>
                <a:gd name="T24" fmla="*/ 4 w 50"/>
                <a:gd name="T25" fmla="*/ 44 h 48"/>
                <a:gd name="T26" fmla="*/ 4 w 50"/>
                <a:gd name="T27" fmla="*/ 44 h 48"/>
                <a:gd name="T28" fmla="*/ 0 w 50"/>
                <a:gd name="T29" fmla="*/ 40 h 48"/>
                <a:gd name="T30" fmla="*/ 0 w 50"/>
                <a:gd name="T31" fmla="*/ 34 h 48"/>
                <a:gd name="T32" fmla="*/ 2 w 50"/>
                <a:gd name="T33" fmla="*/ 30 h 48"/>
                <a:gd name="T34" fmla="*/ 4 w 50"/>
                <a:gd name="T35" fmla="*/ 26 h 48"/>
                <a:gd name="T36" fmla="*/ 30 w 50"/>
                <a:gd name="T37" fmla="*/ 4 h 48"/>
                <a:gd name="T38" fmla="*/ 30 w 50"/>
                <a:gd name="T39" fmla="*/ 4 h 48"/>
                <a:gd name="T40" fmla="*/ 34 w 50"/>
                <a:gd name="T41" fmla="*/ 0 h 48"/>
                <a:gd name="T42" fmla="*/ 38 w 50"/>
                <a:gd name="T43" fmla="*/ 0 h 48"/>
                <a:gd name="T44" fmla="*/ 42 w 50"/>
                <a:gd name="T45" fmla="*/ 2 h 48"/>
                <a:gd name="T46" fmla="*/ 46 w 50"/>
                <a:gd name="T47" fmla="*/ 4 h 48"/>
                <a:gd name="T48" fmla="*/ 46 w 50"/>
                <a:gd name="T4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8">
                  <a:moveTo>
                    <a:pt x="46" y="4"/>
                  </a:moveTo>
                  <a:lnTo>
                    <a:pt x="46" y="4"/>
                  </a:lnTo>
                  <a:lnTo>
                    <a:pt x="46" y="4"/>
                  </a:lnTo>
                  <a:lnTo>
                    <a:pt x="50" y="8"/>
                  </a:lnTo>
                  <a:lnTo>
                    <a:pt x="50" y="14"/>
                  </a:lnTo>
                  <a:lnTo>
                    <a:pt x="50" y="18"/>
                  </a:lnTo>
                  <a:lnTo>
                    <a:pt x="46" y="22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16" y="48"/>
                  </a:lnTo>
                  <a:lnTo>
                    <a:pt x="12" y="48"/>
                  </a:lnTo>
                  <a:lnTo>
                    <a:pt x="8" y="46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2" y="30"/>
                  </a:lnTo>
                  <a:lnTo>
                    <a:pt x="4" y="26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2"/>
                  </a:lnTo>
                  <a:lnTo>
                    <a:pt x="46" y="4"/>
                  </a:lnTo>
                  <a:lnTo>
                    <a:pt x="46" y="4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B0632E91-D3D8-4D2D-8DD3-6F1A504C643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55738" y="6608763"/>
              <a:ext cx="79375" cy="74613"/>
            </a:xfrm>
            <a:custGeom>
              <a:avLst/>
              <a:gdLst>
                <a:gd name="T0" fmla="*/ 4 w 50"/>
                <a:gd name="T1" fmla="*/ 43 h 47"/>
                <a:gd name="T2" fmla="*/ 4 w 50"/>
                <a:gd name="T3" fmla="*/ 43 h 47"/>
                <a:gd name="T4" fmla="*/ 4 w 50"/>
                <a:gd name="T5" fmla="*/ 43 h 47"/>
                <a:gd name="T6" fmla="*/ 2 w 50"/>
                <a:gd name="T7" fmla="*/ 39 h 47"/>
                <a:gd name="T8" fmla="*/ 0 w 50"/>
                <a:gd name="T9" fmla="*/ 33 h 47"/>
                <a:gd name="T10" fmla="*/ 2 w 50"/>
                <a:gd name="T11" fmla="*/ 29 h 47"/>
                <a:gd name="T12" fmla="*/ 4 w 50"/>
                <a:gd name="T13" fmla="*/ 25 h 47"/>
                <a:gd name="T14" fmla="*/ 30 w 50"/>
                <a:gd name="T15" fmla="*/ 2 h 47"/>
                <a:gd name="T16" fmla="*/ 30 w 50"/>
                <a:gd name="T17" fmla="*/ 2 h 47"/>
                <a:gd name="T18" fmla="*/ 34 w 50"/>
                <a:gd name="T19" fmla="*/ 0 h 47"/>
                <a:gd name="T20" fmla="*/ 38 w 50"/>
                <a:gd name="T21" fmla="*/ 0 h 47"/>
                <a:gd name="T22" fmla="*/ 44 w 50"/>
                <a:gd name="T23" fmla="*/ 0 h 47"/>
                <a:gd name="T24" fmla="*/ 48 w 50"/>
                <a:gd name="T25" fmla="*/ 4 h 47"/>
                <a:gd name="T26" fmla="*/ 48 w 50"/>
                <a:gd name="T27" fmla="*/ 4 h 47"/>
                <a:gd name="T28" fmla="*/ 50 w 50"/>
                <a:gd name="T29" fmla="*/ 8 h 47"/>
                <a:gd name="T30" fmla="*/ 50 w 50"/>
                <a:gd name="T31" fmla="*/ 11 h 47"/>
                <a:gd name="T32" fmla="*/ 50 w 50"/>
                <a:gd name="T33" fmla="*/ 17 h 47"/>
                <a:gd name="T34" fmla="*/ 46 w 50"/>
                <a:gd name="T35" fmla="*/ 21 h 47"/>
                <a:gd name="T36" fmla="*/ 22 w 50"/>
                <a:gd name="T37" fmla="*/ 43 h 47"/>
                <a:gd name="T38" fmla="*/ 22 w 50"/>
                <a:gd name="T39" fmla="*/ 43 h 47"/>
                <a:gd name="T40" fmla="*/ 18 w 50"/>
                <a:gd name="T41" fmla="*/ 45 h 47"/>
                <a:gd name="T42" fmla="*/ 12 w 50"/>
                <a:gd name="T43" fmla="*/ 47 h 47"/>
                <a:gd name="T44" fmla="*/ 8 w 50"/>
                <a:gd name="T45" fmla="*/ 45 h 47"/>
                <a:gd name="T46" fmla="*/ 4 w 50"/>
                <a:gd name="T47" fmla="*/ 43 h 47"/>
                <a:gd name="T48" fmla="*/ 4 w 50"/>
                <a:gd name="T49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7">
                  <a:moveTo>
                    <a:pt x="4" y="43"/>
                  </a:moveTo>
                  <a:lnTo>
                    <a:pt x="4" y="43"/>
                  </a:lnTo>
                  <a:lnTo>
                    <a:pt x="4" y="43"/>
                  </a:lnTo>
                  <a:lnTo>
                    <a:pt x="2" y="39"/>
                  </a:lnTo>
                  <a:lnTo>
                    <a:pt x="0" y="33"/>
                  </a:lnTo>
                  <a:lnTo>
                    <a:pt x="2" y="29"/>
                  </a:lnTo>
                  <a:lnTo>
                    <a:pt x="4" y="25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4" y="0"/>
                  </a:lnTo>
                  <a:lnTo>
                    <a:pt x="48" y="4"/>
                  </a:lnTo>
                  <a:lnTo>
                    <a:pt x="48" y="4"/>
                  </a:lnTo>
                  <a:lnTo>
                    <a:pt x="50" y="8"/>
                  </a:lnTo>
                  <a:lnTo>
                    <a:pt x="50" y="11"/>
                  </a:lnTo>
                  <a:lnTo>
                    <a:pt x="50" y="17"/>
                  </a:lnTo>
                  <a:lnTo>
                    <a:pt x="46" y="21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8" y="45"/>
                  </a:lnTo>
                  <a:lnTo>
                    <a:pt x="12" y="47"/>
                  </a:lnTo>
                  <a:lnTo>
                    <a:pt x="8" y="45"/>
                  </a:lnTo>
                  <a:lnTo>
                    <a:pt x="4" y="43"/>
                  </a:lnTo>
                  <a:lnTo>
                    <a:pt x="4" y="43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FC3533F4-C515-45B5-9F52-0E993684C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85850" y="6605588"/>
              <a:ext cx="76200" cy="77788"/>
            </a:xfrm>
            <a:custGeom>
              <a:avLst/>
              <a:gdLst>
                <a:gd name="T0" fmla="*/ 44 w 48"/>
                <a:gd name="T1" fmla="*/ 45 h 49"/>
                <a:gd name="T2" fmla="*/ 44 w 48"/>
                <a:gd name="T3" fmla="*/ 45 h 49"/>
                <a:gd name="T4" fmla="*/ 44 w 48"/>
                <a:gd name="T5" fmla="*/ 45 h 49"/>
                <a:gd name="T6" fmla="*/ 40 w 48"/>
                <a:gd name="T7" fmla="*/ 49 h 49"/>
                <a:gd name="T8" fmla="*/ 36 w 48"/>
                <a:gd name="T9" fmla="*/ 49 h 49"/>
                <a:gd name="T10" fmla="*/ 30 w 48"/>
                <a:gd name="T11" fmla="*/ 49 h 49"/>
                <a:gd name="T12" fmla="*/ 26 w 48"/>
                <a:gd name="T13" fmla="*/ 45 h 49"/>
                <a:gd name="T14" fmla="*/ 4 w 48"/>
                <a:gd name="T15" fmla="*/ 21 h 49"/>
                <a:gd name="T16" fmla="*/ 4 w 48"/>
                <a:gd name="T17" fmla="*/ 21 h 49"/>
                <a:gd name="T18" fmla="*/ 0 w 48"/>
                <a:gd name="T19" fmla="*/ 17 h 49"/>
                <a:gd name="T20" fmla="*/ 0 w 48"/>
                <a:gd name="T21" fmla="*/ 13 h 49"/>
                <a:gd name="T22" fmla="*/ 0 w 48"/>
                <a:gd name="T23" fmla="*/ 8 h 49"/>
                <a:gd name="T24" fmla="*/ 4 w 48"/>
                <a:gd name="T25" fmla="*/ 4 h 49"/>
                <a:gd name="T26" fmla="*/ 4 w 48"/>
                <a:gd name="T27" fmla="*/ 4 h 49"/>
                <a:gd name="T28" fmla="*/ 8 w 48"/>
                <a:gd name="T29" fmla="*/ 2 h 49"/>
                <a:gd name="T30" fmla="*/ 12 w 48"/>
                <a:gd name="T31" fmla="*/ 0 h 49"/>
                <a:gd name="T32" fmla="*/ 18 w 48"/>
                <a:gd name="T33" fmla="*/ 2 h 49"/>
                <a:gd name="T34" fmla="*/ 22 w 48"/>
                <a:gd name="T35" fmla="*/ 4 h 49"/>
                <a:gd name="T36" fmla="*/ 44 w 48"/>
                <a:gd name="T37" fmla="*/ 27 h 49"/>
                <a:gd name="T38" fmla="*/ 44 w 48"/>
                <a:gd name="T39" fmla="*/ 27 h 49"/>
                <a:gd name="T40" fmla="*/ 48 w 48"/>
                <a:gd name="T41" fmla="*/ 33 h 49"/>
                <a:gd name="T42" fmla="*/ 48 w 48"/>
                <a:gd name="T43" fmla="*/ 37 h 49"/>
                <a:gd name="T44" fmla="*/ 48 w 48"/>
                <a:gd name="T45" fmla="*/ 41 h 49"/>
                <a:gd name="T46" fmla="*/ 44 w 48"/>
                <a:gd name="T47" fmla="*/ 45 h 49"/>
                <a:gd name="T48" fmla="*/ 44 w 48"/>
                <a:gd name="T49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9">
                  <a:moveTo>
                    <a:pt x="44" y="45"/>
                  </a:moveTo>
                  <a:lnTo>
                    <a:pt x="44" y="45"/>
                  </a:lnTo>
                  <a:lnTo>
                    <a:pt x="44" y="45"/>
                  </a:lnTo>
                  <a:lnTo>
                    <a:pt x="40" y="49"/>
                  </a:lnTo>
                  <a:lnTo>
                    <a:pt x="36" y="49"/>
                  </a:lnTo>
                  <a:lnTo>
                    <a:pt x="30" y="49"/>
                  </a:lnTo>
                  <a:lnTo>
                    <a:pt x="26" y="45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2" y="4"/>
                  </a:lnTo>
                  <a:lnTo>
                    <a:pt x="44" y="27"/>
                  </a:lnTo>
                  <a:lnTo>
                    <a:pt x="44" y="27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/>
            </a:p>
          </p:txBody>
        </p: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id="{89B73F20-28FE-4012-81FE-E62C33BE8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31875" y="6459538"/>
              <a:ext cx="92075" cy="38100"/>
            </a:xfrm>
            <a:custGeom>
              <a:avLst/>
              <a:gdLst>
                <a:gd name="T0" fmla="*/ 58 w 58"/>
                <a:gd name="T1" fmla="*/ 12 h 24"/>
                <a:gd name="T2" fmla="*/ 58 w 58"/>
                <a:gd name="T3" fmla="*/ 12 h 24"/>
                <a:gd name="T4" fmla="*/ 58 w 58"/>
                <a:gd name="T5" fmla="*/ 12 h 24"/>
                <a:gd name="T6" fmla="*/ 58 w 58"/>
                <a:gd name="T7" fmla="*/ 16 h 24"/>
                <a:gd name="T8" fmla="*/ 54 w 58"/>
                <a:gd name="T9" fmla="*/ 20 h 24"/>
                <a:gd name="T10" fmla="*/ 50 w 58"/>
                <a:gd name="T11" fmla="*/ 24 h 24"/>
                <a:gd name="T12" fmla="*/ 46 w 58"/>
                <a:gd name="T13" fmla="*/ 24 h 24"/>
                <a:gd name="T14" fmla="*/ 12 w 58"/>
                <a:gd name="T15" fmla="*/ 24 h 24"/>
                <a:gd name="T16" fmla="*/ 12 w 58"/>
                <a:gd name="T17" fmla="*/ 24 h 24"/>
                <a:gd name="T18" fmla="*/ 8 w 58"/>
                <a:gd name="T19" fmla="*/ 24 h 24"/>
                <a:gd name="T20" fmla="*/ 4 w 58"/>
                <a:gd name="T21" fmla="*/ 20 h 24"/>
                <a:gd name="T22" fmla="*/ 0 w 58"/>
                <a:gd name="T23" fmla="*/ 16 h 24"/>
                <a:gd name="T24" fmla="*/ 0 w 58"/>
                <a:gd name="T25" fmla="*/ 12 h 24"/>
                <a:gd name="T26" fmla="*/ 0 w 58"/>
                <a:gd name="T27" fmla="*/ 12 h 24"/>
                <a:gd name="T28" fmla="*/ 0 w 58"/>
                <a:gd name="T29" fmla="*/ 6 h 24"/>
                <a:gd name="T30" fmla="*/ 4 w 58"/>
                <a:gd name="T31" fmla="*/ 2 h 24"/>
                <a:gd name="T32" fmla="*/ 8 w 58"/>
                <a:gd name="T33" fmla="*/ 0 h 24"/>
                <a:gd name="T34" fmla="*/ 12 w 58"/>
                <a:gd name="T35" fmla="*/ 0 h 24"/>
                <a:gd name="T36" fmla="*/ 46 w 58"/>
                <a:gd name="T37" fmla="*/ 0 h 24"/>
                <a:gd name="T38" fmla="*/ 46 w 58"/>
                <a:gd name="T39" fmla="*/ 0 h 24"/>
                <a:gd name="T40" fmla="*/ 50 w 58"/>
                <a:gd name="T41" fmla="*/ 0 h 24"/>
                <a:gd name="T42" fmla="*/ 54 w 58"/>
                <a:gd name="T43" fmla="*/ 2 h 24"/>
                <a:gd name="T44" fmla="*/ 58 w 58"/>
                <a:gd name="T45" fmla="*/ 6 h 24"/>
                <a:gd name="T46" fmla="*/ 58 w 58"/>
                <a:gd name="T47" fmla="*/ 12 h 24"/>
                <a:gd name="T48" fmla="*/ 58 w 58"/>
                <a:gd name="T4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" h="24">
                  <a:moveTo>
                    <a:pt x="58" y="12"/>
                  </a:moveTo>
                  <a:lnTo>
                    <a:pt x="58" y="12"/>
                  </a:lnTo>
                  <a:lnTo>
                    <a:pt x="58" y="12"/>
                  </a:lnTo>
                  <a:lnTo>
                    <a:pt x="58" y="16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4" y="2"/>
                  </a:lnTo>
                  <a:lnTo>
                    <a:pt x="58" y="6"/>
                  </a:lnTo>
                  <a:lnTo>
                    <a:pt x="58" y="12"/>
                  </a:lnTo>
                  <a:lnTo>
                    <a:pt x="58" y="12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/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93D3E393-C9E4-430E-9EE8-C89F24D40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28763" y="6459538"/>
              <a:ext cx="95250" cy="38100"/>
            </a:xfrm>
            <a:custGeom>
              <a:avLst/>
              <a:gdLst>
                <a:gd name="T0" fmla="*/ 60 w 60"/>
                <a:gd name="T1" fmla="*/ 12 h 24"/>
                <a:gd name="T2" fmla="*/ 60 w 60"/>
                <a:gd name="T3" fmla="*/ 12 h 24"/>
                <a:gd name="T4" fmla="*/ 60 w 60"/>
                <a:gd name="T5" fmla="*/ 12 h 24"/>
                <a:gd name="T6" fmla="*/ 58 w 60"/>
                <a:gd name="T7" fmla="*/ 16 h 24"/>
                <a:gd name="T8" fmla="*/ 56 w 60"/>
                <a:gd name="T9" fmla="*/ 20 h 24"/>
                <a:gd name="T10" fmla="*/ 52 w 60"/>
                <a:gd name="T11" fmla="*/ 24 h 24"/>
                <a:gd name="T12" fmla="*/ 48 w 60"/>
                <a:gd name="T13" fmla="*/ 24 h 24"/>
                <a:gd name="T14" fmla="*/ 14 w 60"/>
                <a:gd name="T15" fmla="*/ 24 h 24"/>
                <a:gd name="T16" fmla="*/ 14 w 60"/>
                <a:gd name="T17" fmla="*/ 24 h 24"/>
                <a:gd name="T18" fmla="*/ 8 w 60"/>
                <a:gd name="T19" fmla="*/ 24 h 24"/>
                <a:gd name="T20" fmla="*/ 4 w 60"/>
                <a:gd name="T21" fmla="*/ 20 h 24"/>
                <a:gd name="T22" fmla="*/ 2 w 60"/>
                <a:gd name="T23" fmla="*/ 16 h 24"/>
                <a:gd name="T24" fmla="*/ 0 w 60"/>
                <a:gd name="T25" fmla="*/ 12 h 24"/>
                <a:gd name="T26" fmla="*/ 0 w 60"/>
                <a:gd name="T27" fmla="*/ 12 h 24"/>
                <a:gd name="T28" fmla="*/ 2 w 60"/>
                <a:gd name="T29" fmla="*/ 6 h 24"/>
                <a:gd name="T30" fmla="*/ 4 w 60"/>
                <a:gd name="T31" fmla="*/ 2 h 24"/>
                <a:gd name="T32" fmla="*/ 8 w 60"/>
                <a:gd name="T33" fmla="*/ 0 h 24"/>
                <a:gd name="T34" fmla="*/ 14 w 60"/>
                <a:gd name="T35" fmla="*/ 0 h 24"/>
                <a:gd name="T36" fmla="*/ 48 w 60"/>
                <a:gd name="T37" fmla="*/ 0 h 24"/>
                <a:gd name="T38" fmla="*/ 48 w 60"/>
                <a:gd name="T39" fmla="*/ 0 h 24"/>
                <a:gd name="T40" fmla="*/ 52 w 60"/>
                <a:gd name="T41" fmla="*/ 0 h 24"/>
                <a:gd name="T42" fmla="*/ 56 w 60"/>
                <a:gd name="T43" fmla="*/ 2 h 24"/>
                <a:gd name="T44" fmla="*/ 58 w 60"/>
                <a:gd name="T45" fmla="*/ 6 h 24"/>
                <a:gd name="T46" fmla="*/ 60 w 60"/>
                <a:gd name="T47" fmla="*/ 12 h 24"/>
                <a:gd name="T48" fmla="*/ 60 w 60"/>
                <a:gd name="T4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24">
                  <a:moveTo>
                    <a:pt x="60" y="12"/>
                  </a:moveTo>
                  <a:lnTo>
                    <a:pt x="60" y="12"/>
                  </a:lnTo>
                  <a:lnTo>
                    <a:pt x="60" y="12"/>
                  </a:lnTo>
                  <a:lnTo>
                    <a:pt x="58" y="16"/>
                  </a:lnTo>
                  <a:lnTo>
                    <a:pt x="56" y="20"/>
                  </a:lnTo>
                  <a:lnTo>
                    <a:pt x="52" y="24"/>
                  </a:lnTo>
                  <a:lnTo>
                    <a:pt x="48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8" y="24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6"/>
                  </a:lnTo>
                  <a:lnTo>
                    <a:pt x="4" y="2"/>
                  </a:lnTo>
                  <a:lnTo>
                    <a:pt x="8" y="0"/>
                  </a:lnTo>
                  <a:lnTo>
                    <a:pt x="14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2"/>
                  </a:lnTo>
                  <a:lnTo>
                    <a:pt x="58" y="6"/>
                  </a:lnTo>
                  <a:lnTo>
                    <a:pt x="60" y="12"/>
                  </a:lnTo>
                  <a:lnTo>
                    <a:pt x="60" y="12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/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ED74DC4D-49AC-4059-98F0-50A69997A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49388" y="6265863"/>
              <a:ext cx="79375" cy="76200"/>
            </a:xfrm>
            <a:custGeom>
              <a:avLst/>
              <a:gdLst>
                <a:gd name="T0" fmla="*/ 46 w 50"/>
                <a:gd name="T1" fmla="*/ 46 h 48"/>
                <a:gd name="T2" fmla="*/ 46 w 50"/>
                <a:gd name="T3" fmla="*/ 46 h 48"/>
                <a:gd name="T4" fmla="*/ 46 w 50"/>
                <a:gd name="T5" fmla="*/ 46 h 48"/>
                <a:gd name="T6" fmla="*/ 42 w 50"/>
                <a:gd name="T7" fmla="*/ 48 h 48"/>
                <a:gd name="T8" fmla="*/ 38 w 50"/>
                <a:gd name="T9" fmla="*/ 48 h 48"/>
                <a:gd name="T10" fmla="*/ 32 w 50"/>
                <a:gd name="T11" fmla="*/ 48 h 48"/>
                <a:gd name="T12" fmla="*/ 28 w 50"/>
                <a:gd name="T13" fmla="*/ 46 h 48"/>
                <a:gd name="T14" fmla="*/ 4 w 50"/>
                <a:gd name="T15" fmla="*/ 22 h 48"/>
                <a:gd name="T16" fmla="*/ 4 w 50"/>
                <a:gd name="T17" fmla="*/ 22 h 48"/>
                <a:gd name="T18" fmla="*/ 2 w 50"/>
                <a:gd name="T19" fmla="*/ 18 h 48"/>
                <a:gd name="T20" fmla="*/ 0 w 50"/>
                <a:gd name="T21" fmla="*/ 12 h 48"/>
                <a:gd name="T22" fmla="*/ 2 w 50"/>
                <a:gd name="T23" fmla="*/ 8 h 48"/>
                <a:gd name="T24" fmla="*/ 4 w 50"/>
                <a:gd name="T25" fmla="*/ 4 h 48"/>
                <a:gd name="T26" fmla="*/ 4 w 50"/>
                <a:gd name="T27" fmla="*/ 4 h 48"/>
                <a:gd name="T28" fmla="*/ 8 w 50"/>
                <a:gd name="T29" fmla="*/ 0 h 48"/>
                <a:gd name="T30" fmla="*/ 14 w 50"/>
                <a:gd name="T31" fmla="*/ 0 h 48"/>
                <a:gd name="T32" fmla="*/ 18 w 50"/>
                <a:gd name="T33" fmla="*/ 0 h 48"/>
                <a:gd name="T34" fmla="*/ 22 w 50"/>
                <a:gd name="T35" fmla="*/ 4 h 48"/>
                <a:gd name="T36" fmla="*/ 46 w 50"/>
                <a:gd name="T37" fmla="*/ 28 h 48"/>
                <a:gd name="T38" fmla="*/ 46 w 50"/>
                <a:gd name="T39" fmla="*/ 28 h 48"/>
                <a:gd name="T40" fmla="*/ 48 w 50"/>
                <a:gd name="T41" fmla="*/ 32 h 48"/>
                <a:gd name="T42" fmla="*/ 50 w 50"/>
                <a:gd name="T43" fmla="*/ 36 h 48"/>
                <a:gd name="T44" fmla="*/ 48 w 50"/>
                <a:gd name="T45" fmla="*/ 40 h 48"/>
                <a:gd name="T46" fmla="*/ 46 w 50"/>
                <a:gd name="T47" fmla="*/ 46 h 48"/>
                <a:gd name="T48" fmla="*/ 46 w 50"/>
                <a:gd name="T49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48">
                  <a:moveTo>
                    <a:pt x="46" y="46"/>
                  </a:moveTo>
                  <a:lnTo>
                    <a:pt x="46" y="46"/>
                  </a:lnTo>
                  <a:lnTo>
                    <a:pt x="46" y="46"/>
                  </a:lnTo>
                  <a:lnTo>
                    <a:pt x="42" y="48"/>
                  </a:lnTo>
                  <a:lnTo>
                    <a:pt x="38" y="48"/>
                  </a:lnTo>
                  <a:lnTo>
                    <a:pt x="32" y="48"/>
                  </a:lnTo>
                  <a:lnTo>
                    <a:pt x="28" y="4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8" y="32"/>
                  </a:lnTo>
                  <a:lnTo>
                    <a:pt x="50" y="36"/>
                  </a:lnTo>
                  <a:lnTo>
                    <a:pt x="48" y="40"/>
                  </a:lnTo>
                  <a:lnTo>
                    <a:pt x="46" y="46"/>
                  </a:lnTo>
                  <a:lnTo>
                    <a:pt x="46" y="46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/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44C4003B-FCE1-4806-B16A-333A3551D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09688" y="6692901"/>
              <a:ext cx="155575" cy="38100"/>
            </a:xfrm>
            <a:custGeom>
              <a:avLst/>
              <a:gdLst>
                <a:gd name="T0" fmla="*/ 0 w 98"/>
                <a:gd name="T1" fmla="*/ 12 h 24"/>
                <a:gd name="T2" fmla="*/ 0 w 98"/>
                <a:gd name="T3" fmla="*/ 12 h 24"/>
                <a:gd name="T4" fmla="*/ 0 w 98"/>
                <a:gd name="T5" fmla="*/ 12 h 24"/>
                <a:gd name="T6" fmla="*/ 0 w 98"/>
                <a:gd name="T7" fmla="*/ 8 h 24"/>
                <a:gd name="T8" fmla="*/ 2 w 98"/>
                <a:gd name="T9" fmla="*/ 4 h 24"/>
                <a:gd name="T10" fmla="*/ 6 w 98"/>
                <a:gd name="T11" fmla="*/ 0 h 24"/>
                <a:gd name="T12" fmla="*/ 12 w 98"/>
                <a:gd name="T13" fmla="*/ 0 h 24"/>
                <a:gd name="T14" fmla="*/ 86 w 98"/>
                <a:gd name="T15" fmla="*/ 0 h 24"/>
                <a:gd name="T16" fmla="*/ 86 w 98"/>
                <a:gd name="T17" fmla="*/ 0 h 24"/>
                <a:gd name="T18" fmla="*/ 92 w 98"/>
                <a:gd name="T19" fmla="*/ 0 h 24"/>
                <a:gd name="T20" fmla="*/ 96 w 98"/>
                <a:gd name="T21" fmla="*/ 4 h 24"/>
                <a:gd name="T22" fmla="*/ 98 w 98"/>
                <a:gd name="T23" fmla="*/ 8 h 24"/>
                <a:gd name="T24" fmla="*/ 98 w 98"/>
                <a:gd name="T25" fmla="*/ 12 h 24"/>
                <a:gd name="T26" fmla="*/ 98 w 98"/>
                <a:gd name="T27" fmla="*/ 12 h 24"/>
                <a:gd name="T28" fmla="*/ 98 w 98"/>
                <a:gd name="T29" fmla="*/ 18 h 24"/>
                <a:gd name="T30" fmla="*/ 96 w 98"/>
                <a:gd name="T31" fmla="*/ 22 h 24"/>
                <a:gd name="T32" fmla="*/ 92 w 98"/>
                <a:gd name="T33" fmla="*/ 24 h 24"/>
                <a:gd name="T34" fmla="*/ 86 w 98"/>
                <a:gd name="T35" fmla="*/ 24 h 24"/>
                <a:gd name="T36" fmla="*/ 12 w 98"/>
                <a:gd name="T37" fmla="*/ 24 h 24"/>
                <a:gd name="T38" fmla="*/ 12 w 98"/>
                <a:gd name="T39" fmla="*/ 24 h 24"/>
                <a:gd name="T40" fmla="*/ 6 w 98"/>
                <a:gd name="T41" fmla="*/ 24 h 24"/>
                <a:gd name="T42" fmla="*/ 2 w 98"/>
                <a:gd name="T43" fmla="*/ 22 h 24"/>
                <a:gd name="T44" fmla="*/ 0 w 98"/>
                <a:gd name="T45" fmla="*/ 18 h 24"/>
                <a:gd name="T46" fmla="*/ 0 w 98"/>
                <a:gd name="T47" fmla="*/ 12 h 24"/>
                <a:gd name="T48" fmla="*/ 0 w 98"/>
                <a:gd name="T4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24">
                  <a:moveTo>
                    <a:pt x="0" y="12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0"/>
                  </a:lnTo>
                  <a:lnTo>
                    <a:pt x="1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2" y="0"/>
                  </a:lnTo>
                  <a:lnTo>
                    <a:pt x="96" y="4"/>
                  </a:lnTo>
                  <a:lnTo>
                    <a:pt x="98" y="8"/>
                  </a:lnTo>
                  <a:lnTo>
                    <a:pt x="98" y="12"/>
                  </a:lnTo>
                  <a:lnTo>
                    <a:pt x="98" y="12"/>
                  </a:lnTo>
                  <a:lnTo>
                    <a:pt x="98" y="18"/>
                  </a:lnTo>
                  <a:lnTo>
                    <a:pt x="96" y="22"/>
                  </a:lnTo>
                  <a:lnTo>
                    <a:pt x="92" y="24"/>
                  </a:lnTo>
                  <a:lnTo>
                    <a:pt x="86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/>
            </a:p>
          </p:txBody>
        </p:sp>
        <p:sp>
          <p:nvSpPr>
            <p:cNvPr id="36" name="Freeform 15">
              <a:extLst>
                <a:ext uri="{FF2B5EF4-FFF2-40B4-BE49-F238E27FC236}">
                  <a16:creationId xmlns:a16="http://schemas.microsoft.com/office/drawing/2014/main" id="{49A65A1A-3BB6-4DBB-848B-0BCCFFAEA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49363" y="6189663"/>
              <a:ext cx="38100" cy="92075"/>
            </a:xfrm>
            <a:custGeom>
              <a:avLst/>
              <a:gdLst>
                <a:gd name="T0" fmla="*/ 12 w 24"/>
                <a:gd name="T1" fmla="*/ 58 h 58"/>
                <a:gd name="T2" fmla="*/ 12 w 24"/>
                <a:gd name="T3" fmla="*/ 58 h 58"/>
                <a:gd name="T4" fmla="*/ 12 w 24"/>
                <a:gd name="T5" fmla="*/ 58 h 58"/>
                <a:gd name="T6" fmla="*/ 6 w 24"/>
                <a:gd name="T7" fmla="*/ 58 h 58"/>
                <a:gd name="T8" fmla="*/ 2 w 24"/>
                <a:gd name="T9" fmla="*/ 54 h 58"/>
                <a:gd name="T10" fmla="*/ 0 w 24"/>
                <a:gd name="T11" fmla="*/ 50 h 58"/>
                <a:gd name="T12" fmla="*/ 0 w 24"/>
                <a:gd name="T13" fmla="*/ 46 h 58"/>
                <a:gd name="T14" fmla="*/ 0 w 24"/>
                <a:gd name="T15" fmla="*/ 12 h 58"/>
                <a:gd name="T16" fmla="*/ 0 w 24"/>
                <a:gd name="T17" fmla="*/ 12 h 58"/>
                <a:gd name="T18" fmla="*/ 0 w 24"/>
                <a:gd name="T19" fmla="*/ 6 h 58"/>
                <a:gd name="T20" fmla="*/ 2 w 24"/>
                <a:gd name="T21" fmla="*/ 2 h 58"/>
                <a:gd name="T22" fmla="*/ 6 w 24"/>
                <a:gd name="T23" fmla="*/ 0 h 58"/>
                <a:gd name="T24" fmla="*/ 12 w 24"/>
                <a:gd name="T25" fmla="*/ 0 h 58"/>
                <a:gd name="T26" fmla="*/ 12 w 24"/>
                <a:gd name="T27" fmla="*/ 0 h 58"/>
                <a:gd name="T28" fmla="*/ 16 w 24"/>
                <a:gd name="T29" fmla="*/ 0 h 58"/>
                <a:gd name="T30" fmla="*/ 20 w 24"/>
                <a:gd name="T31" fmla="*/ 2 h 58"/>
                <a:gd name="T32" fmla="*/ 24 w 24"/>
                <a:gd name="T33" fmla="*/ 6 h 58"/>
                <a:gd name="T34" fmla="*/ 24 w 24"/>
                <a:gd name="T35" fmla="*/ 12 h 58"/>
                <a:gd name="T36" fmla="*/ 24 w 24"/>
                <a:gd name="T37" fmla="*/ 46 h 58"/>
                <a:gd name="T38" fmla="*/ 24 w 24"/>
                <a:gd name="T39" fmla="*/ 46 h 58"/>
                <a:gd name="T40" fmla="*/ 24 w 24"/>
                <a:gd name="T41" fmla="*/ 50 h 58"/>
                <a:gd name="T42" fmla="*/ 20 w 24"/>
                <a:gd name="T43" fmla="*/ 54 h 58"/>
                <a:gd name="T44" fmla="*/ 16 w 24"/>
                <a:gd name="T45" fmla="*/ 58 h 58"/>
                <a:gd name="T46" fmla="*/ 12 w 24"/>
                <a:gd name="T47" fmla="*/ 58 h 58"/>
                <a:gd name="T48" fmla="*/ 12 w 24"/>
                <a:gd name="T4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58">
                  <a:moveTo>
                    <a:pt x="12" y="58"/>
                  </a:moveTo>
                  <a:lnTo>
                    <a:pt x="12" y="58"/>
                  </a:lnTo>
                  <a:lnTo>
                    <a:pt x="12" y="58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4" y="12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4" y="50"/>
                  </a:lnTo>
                  <a:lnTo>
                    <a:pt x="20" y="54"/>
                  </a:lnTo>
                  <a:lnTo>
                    <a:pt x="16" y="58"/>
                  </a:lnTo>
                  <a:lnTo>
                    <a:pt x="12" y="58"/>
                  </a:lnTo>
                  <a:lnTo>
                    <a:pt x="12" y="58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/>
            </a:p>
          </p:txBody>
        </p:sp>
      </p:grpSp>
      <p:grpSp>
        <p:nvGrpSpPr>
          <p:cNvPr id="1133" name="Group 1132">
            <a:extLst>
              <a:ext uri="{FF2B5EF4-FFF2-40B4-BE49-F238E27FC236}">
                <a16:creationId xmlns:a16="http://schemas.microsoft.com/office/drawing/2014/main" id="{E1097A55-4754-424A-AFCF-56D370AD32D4}"/>
              </a:ext>
            </a:extLst>
          </p:cNvPr>
          <p:cNvGrpSpPr/>
          <p:nvPr/>
        </p:nvGrpSpPr>
        <p:grpSpPr>
          <a:xfrm>
            <a:off x="449824" y="7554251"/>
            <a:ext cx="1183506" cy="278472"/>
            <a:chOff x="-3111108" y="7288590"/>
            <a:chExt cx="836613" cy="196850"/>
          </a:xfrm>
        </p:grpSpPr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ACA74075-F219-40CD-BAB7-423449394655}"/>
                </a:ext>
              </a:extLst>
            </p:cNvPr>
            <p:cNvSpPr>
              <a:spLocks/>
            </p:cNvSpPr>
            <p:nvPr/>
          </p:nvSpPr>
          <p:spPr bwMode="auto">
            <a:xfrm>
              <a:off x="-3111108" y="7318753"/>
              <a:ext cx="69850" cy="136525"/>
            </a:xfrm>
            <a:custGeom>
              <a:avLst/>
              <a:gdLst>
                <a:gd name="T0" fmla="*/ 0 w 89"/>
                <a:gd name="T1" fmla="*/ 85 h 170"/>
                <a:gd name="T2" fmla="*/ 0 w 89"/>
                <a:gd name="T3" fmla="*/ 85 h 170"/>
                <a:gd name="T4" fmla="*/ 0 w 89"/>
                <a:gd name="T5" fmla="*/ 62 h 170"/>
                <a:gd name="T6" fmla="*/ 3 w 89"/>
                <a:gd name="T7" fmla="*/ 43 h 170"/>
                <a:gd name="T8" fmla="*/ 8 w 89"/>
                <a:gd name="T9" fmla="*/ 29 h 170"/>
                <a:gd name="T10" fmla="*/ 14 w 89"/>
                <a:gd name="T11" fmla="*/ 17 h 170"/>
                <a:gd name="T12" fmla="*/ 24 w 89"/>
                <a:gd name="T13" fmla="*/ 9 h 170"/>
                <a:gd name="T14" fmla="*/ 34 w 89"/>
                <a:gd name="T15" fmla="*/ 4 h 170"/>
                <a:gd name="T16" fmla="*/ 46 w 89"/>
                <a:gd name="T17" fmla="*/ 1 h 170"/>
                <a:gd name="T18" fmla="*/ 61 w 89"/>
                <a:gd name="T19" fmla="*/ 0 h 170"/>
                <a:gd name="T20" fmla="*/ 61 w 89"/>
                <a:gd name="T21" fmla="*/ 0 h 170"/>
                <a:gd name="T22" fmla="*/ 74 w 89"/>
                <a:gd name="T23" fmla="*/ 1 h 170"/>
                <a:gd name="T24" fmla="*/ 89 w 89"/>
                <a:gd name="T25" fmla="*/ 3 h 170"/>
                <a:gd name="T26" fmla="*/ 89 w 89"/>
                <a:gd name="T27" fmla="*/ 9 h 170"/>
                <a:gd name="T28" fmla="*/ 89 w 89"/>
                <a:gd name="T29" fmla="*/ 9 h 170"/>
                <a:gd name="T30" fmla="*/ 68 w 89"/>
                <a:gd name="T31" fmla="*/ 8 h 170"/>
                <a:gd name="T32" fmla="*/ 68 w 89"/>
                <a:gd name="T33" fmla="*/ 8 h 170"/>
                <a:gd name="T34" fmla="*/ 55 w 89"/>
                <a:gd name="T35" fmla="*/ 9 h 170"/>
                <a:gd name="T36" fmla="*/ 46 w 89"/>
                <a:gd name="T37" fmla="*/ 11 h 170"/>
                <a:gd name="T38" fmla="*/ 38 w 89"/>
                <a:gd name="T39" fmla="*/ 16 h 170"/>
                <a:gd name="T40" fmla="*/ 32 w 89"/>
                <a:gd name="T41" fmla="*/ 24 h 170"/>
                <a:gd name="T42" fmla="*/ 27 w 89"/>
                <a:gd name="T43" fmla="*/ 33 h 170"/>
                <a:gd name="T44" fmla="*/ 25 w 89"/>
                <a:gd name="T45" fmla="*/ 46 h 170"/>
                <a:gd name="T46" fmla="*/ 24 w 89"/>
                <a:gd name="T47" fmla="*/ 64 h 170"/>
                <a:gd name="T48" fmla="*/ 22 w 89"/>
                <a:gd name="T49" fmla="*/ 85 h 170"/>
                <a:gd name="T50" fmla="*/ 22 w 89"/>
                <a:gd name="T51" fmla="*/ 85 h 170"/>
                <a:gd name="T52" fmla="*/ 24 w 89"/>
                <a:gd name="T53" fmla="*/ 106 h 170"/>
                <a:gd name="T54" fmla="*/ 25 w 89"/>
                <a:gd name="T55" fmla="*/ 124 h 170"/>
                <a:gd name="T56" fmla="*/ 27 w 89"/>
                <a:gd name="T57" fmla="*/ 137 h 170"/>
                <a:gd name="T58" fmla="*/ 32 w 89"/>
                <a:gd name="T59" fmla="*/ 146 h 170"/>
                <a:gd name="T60" fmla="*/ 38 w 89"/>
                <a:gd name="T61" fmla="*/ 154 h 170"/>
                <a:gd name="T62" fmla="*/ 46 w 89"/>
                <a:gd name="T63" fmla="*/ 159 h 170"/>
                <a:gd name="T64" fmla="*/ 55 w 89"/>
                <a:gd name="T65" fmla="*/ 161 h 170"/>
                <a:gd name="T66" fmla="*/ 68 w 89"/>
                <a:gd name="T67" fmla="*/ 162 h 170"/>
                <a:gd name="T68" fmla="*/ 68 w 89"/>
                <a:gd name="T69" fmla="*/ 162 h 170"/>
                <a:gd name="T70" fmla="*/ 89 w 89"/>
                <a:gd name="T71" fmla="*/ 161 h 170"/>
                <a:gd name="T72" fmla="*/ 89 w 89"/>
                <a:gd name="T73" fmla="*/ 167 h 170"/>
                <a:gd name="T74" fmla="*/ 89 w 89"/>
                <a:gd name="T75" fmla="*/ 167 h 170"/>
                <a:gd name="T76" fmla="*/ 74 w 89"/>
                <a:gd name="T77" fmla="*/ 170 h 170"/>
                <a:gd name="T78" fmla="*/ 61 w 89"/>
                <a:gd name="T79" fmla="*/ 170 h 170"/>
                <a:gd name="T80" fmla="*/ 61 w 89"/>
                <a:gd name="T81" fmla="*/ 170 h 170"/>
                <a:gd name="T82" fmla="*/ 46 w 89"/>
                <a:gd name="T83" fmla="*/ 170 h 170"/>
                <a:gd name="T84" fmla="*/ 34 w 89"/>
                <a:gd name="T85" fmla="*/ 167 h 170"/>
                <a:gd name="T86" fmla="*/ 24 w 89"/>
                <a:gd name="T87" fmla="*/ 161 h 170"/>
                <a:gd name="T88" fmla="*/ 14 w 89"/>
                <a:gd name="T89" fmla="*/ 153 h 170"/>
                <a:gd name="T90" fmla="*/ 8 w 89"/>
                <a:gd name="T91" fmla="*/ 141 h 170"/>
                <a:gd name="T92" fmla="*/ 3 w 89"/>
                <a:gd name="T93" fmla="*/ 127 h 170"/>
                <a:gd name="T94" fmla="*/ 0 w 89"/>
                <a:gd name="T95" fmla="*/ 108 h 170"/>
                <a:gd name="T96" fmla="*/ 0 w 89"/>
                <a:gd name="T97" fmla="*/ 85 h 170"/>
                <a:gd name="T98" fmla="*/ 0 w 89"/>
                <a:gd name="T99" fmla="*/ 8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" h="170">
                  <a:moveTo>
                    <a:pt x="0" y="85"/>
                  </a:moveTo>
                  <a:lnTo>
                    <a:pt x="0" y="85"/>
                  </a:lnTo>
                  <a:lnTo>
                    <a:pt x="0" y="62"/>
                  </a:lnTo>
                  <a:lnTo>
                    <a:pt x="3" y="43"/>
                  </a:lnTo>
                  <a:lnTo>
                    <a:pt x="8" y="29"/>
                  </a:lnTo>
                  <a:lnTo>
                    <a:pt x="14" y="17"/>
                  </a:lnTo>
                  <a:lnTo>
                    <a:pt x="24" y="9"/>
                  </a:lnTo>
                  <a:lnTo>
                    <a:pt x="34" y="4"/>
                  </a:lnTo>
                  <a:lnTo>
                    <a:pt x="46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74" y="1"/>
                  </a:lnTo>
                  <a:lnTo>
                    <a:pt x="89" y="3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55" y="9"/>
                  </a:lnTo>
                  <a:lnTo>
                    <a:pt x="46" y="11"/>
                  </a:lnTo>
                  <a:lnTo>
                    <a:pt x="38" y="16"/>
                  </a:lnTo>
                  <a:lnTo>
                    <a:pt x="32" y="24"/>
                  </a:lnTo>
                  <a:lnTo>
                    <a:pt x="27" y="33"/>
                  </a:lnTo>
                  <a:lnTo>
                    <a:pt x="25" y="46"/>
                  </a:lnTo>
                  <a:lnTo>
                    <a:pt x="24" y="64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4" y="106"/>
                  </a:lnTo>
                  <a:lnTo>
                    <a:pt x="25" y="124"/>
                  </a:lnTo>
                  <a:lnTo>
                    <a:pt x="27" y="137"/>
                  </a:lnTo>
                  <a:lnTo>
                    <a:pt x="32" y="146"/>
                  </a:lnTo>
                  <a:lnTo>
                    <a:pt x="38" y="154"/>
                  </a:lnTo>
                  <a:lnTo>
                    <a:pt x="46" y="159"/>
                  </a:lnTo>
                  <a:lnTo>
                    <a:pt x="55" y="161"/>
                  </a:lnTo>
                  <a:lnTo>
                    <a:pt x="68" y="162"/>
                  </a:lnTo>
                  <a:lnTo>
                    <a:pt x="68" y="162"/>
                  </a:lnTo>
                  <a:lnTo>
                    <a:pt x="89" y="161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74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46" y="170"/>
                  </a:lnTo>
                  <a:lnTo>
                    <a:pt x="34" y="167"/>
                  </a:lnTo>
                  <a:lnTo>
                    <a:pt x="24" y="161"/>
                  </a:lnTo>
                  <a:lnTo>
                    <a:pt x="14" y="153"/>
                  </a:lnTo>
                  <a:lnTo>
                    <a:pt x="8" y="141"/>
                  </a:lnTo>
                  <a:lnTo>
                    <a:pt x="3" y="127"/>
                  </a:lnTo>
                  <a:lnTo>
                    <a:pt x="0" y="108"/>
                  </a:lnTo>
                  <a:lnTo>
                    <a:pt x="0" y="85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0413033E-C350-45E8-ACFD-BE3DB953A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15858" y="7320340"/>
              <a:ext cx="84138" cy="134938"/>
            </a:xfrm>
            <a:custGeom>
              <a:avLst/>
              <a:gdLst>
                <a:gd name="T0" fmla="*/ 44 w 107"/>
                <a:gd name="T1" fmla="*/ 105 h 169"/>
                <a:gd name="T2" fmla="*/ 0 w 107"/>
                <a:gd name="T3" fmla="*/ 0 h 169"/>
                <a:gd name="T4" fmla="*/ 26 w 107"/>
                <a:gd name="T5" fmla="*/ 0 h 169"/>
                <a:gd name="T6" fmla="*/ 62 w 107"/>
                <a:gd name="T7" fmla="*/ 90 h 169"/>
                <a:gd name="T8" fmla="*/ 97 w 107"/>
                <a:gd name="T9" fmla="*/ 0 h 169"/>
                <a:gd name="T10" fmla="*/ 107 w 107"/>
                <a:gd name="T11" fmla="*/ 0 h 169"/>
                <a:gd name="T12" fmla="*/ 67 w 107"/>
                <a:gd name="T13" fmla="*/ 105 h 169"/>
                <a:gd name="T14" fmla="*/ 67 w 107"/>
                <a:gd name="T15" fmla="*/ 169 h 169"/>
                <a:gd name="T16" fmla="*/ 44 w 107"/>
                <a:gd name="T17" fmla="*/ 169 h 169"/>
                <a:gd name="T18" fmla="*/ 44 w 107"/>
                <a:gd name="T19" fmla="*/ 10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69">
                  <a:moveTo>
                    <a:pt x="44" y="105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62" y="90"/>
                  </a:lnTo>
                  <a:lnTo>
                    <a:pt x="97" y="0"/>
                  </a:lnTo>
                  <a:lnTo>
                    <a:pt x="107" y="0"/>
                  </a:lnTo>
                  <a:lnTo>
                    <a:pt x="67" y="105"/>
                  </a:lnTo>
                  <a:lnTo>
                    <a:pt x="67" y="169"/>
                  </a:lnTo>
                  <a:lnTo>
                    <a:pt x="44" y="169"/>
                  </a:lnTo>
                  <a:lnTo>
                    <a:pt x="44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A1D9DC26-0B71-4CBA-AE6F-11A37B79F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7908" y="7320340"/>
              <a:ext cx="73025" cy="134938"/>
            </a:xfrm>
            <a:custGeom>
              <a:avLst/>
              <a:gdLst>
                <a:gd name="T0" fmla="*/ 8 w 94"/>
                <a:gd name="T1" fmla="*/ 37 h 169"/>
                <a:gd name="T2" fmla="*/ 8 w 94"/>
                <a:gd name="T3" fmla="*/ 169 h 169"/>
                <a:gd name="T4" fmla="*/ 0 w 94"/>
                <a:gd name="T5" fmla="*/ 169 h 169"/>
                <a:gd name="T6" fmla="*/ 0 w 94"/>
                <a:gd name="T7" fmla="*/ 0 h 169"/>
                <a:gd name="T8" fmla="*/ 13 w 94"/>
                <a:gd name="T9" fmla="*/ 0 h 169"/>
                <a:gd name="T10" fmla="*/ 84 w 94"/>
                <a:gd name="T11" fmla="*/ 129 h 169"/>
                <a:gd name="T12" fmla="*/ 84 w 94"/>
                <a:gd name="T13" fmla="*/ 0 h 169"/>
                <a:gd name="T14" fmla="*/ 94 w 94"/>
                <a:gd name="T15" fmla="*/ 0 h 169"/>
                <a:gd name="T16" fmla="*/ 94 w 94"/>
                <a:gd name="T17" fmla="*/ 169 h 169"/>
                <a:gd name="T18" fmla="*/ 81 w 94"/>
                <a:gd name="T19" fmla="*/ 169 h 169"/>
                <a:gd name="T20" fmla="*/ 8 w 94"/>
                <a:gd name="T21" fmla="*/ 3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69">
                  <a:moveTo>
                    <a:pt x="8" y="37"/>
                  </a:moveTo>
                  <a:lnTo>
                    <a:pt x="8" y="169"/>
                  </a:lnTo>
                  <a:lnTo>
                    <a:pt x="0" y="169"/>
                  </a:lnTo>
                  <a:lnTo>
                    <a:pt x="0" y="0"/>
                  </a:lnTo>
                  <a:lnTo>
                    <a:pt x="13" y="0"/>
                  </a:lnTo>
                  <a:lnTo>
                    <a:pt x="84" y="129"/>
                  </a:lnTo>
                  <a:lnTo>
                    <a:pt x="84" y="0"/>
                  </a:lnTo>
                  <a:lnTo>
                    <a:pt x="94" y="0"/>
                  </a:lnTo>
                  <a:lnTo>
                    <a:pt x="94" y="169"/>
                  </a:lnTo>
                  <a:lnTo>
                    <a:pt x="81" y="169"/>
                  </a:lnTo>
                  <a:lnTo>
                    <a:pt x="8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7D382892-7C67-4F87-8EA9-81FAFE592F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804720" y="7318753"/>
              <a:ext cx="90488" cy="138113"/>
            </a:xfrm>
            <a:custGeom>
              <a:avLst/>
              <a:gdLst>
                <a:gd name="T0" fmla="*/ 0 w 115"/>
                <a:gd name="T1" fmla="*/ 85 h 172"/>
                <a:gd name="T2" fmla="*/ 5 w 115"/>
                <a:gd name="T3" fmla="*/ 46 h 172"/>
                <a:gd name="T4" fmla="*/ 16 w 115"/>
                <a:gd name="T5" fmla="*/ 19 h 172"/>
                <a:gd name="T6" fmla="*/ 34 w 115"/>
                <a:gd name="T7" fmla="*/ 4 h 172"/>
                <a:gd name="T8" fmla="*/ 57 w 115"/>
                <a:gd name="T9" fmla="*/ 0 h 172"/>
                <a:gd name="T10" fmla="*/ 70 w 115"/>
                <a:gd name="T11" fmla="*/ 0 h 172"/>
                <a:gd name="T12" fmla="*/ 91 w 115"/>
                <a:gd name="T13" fmla="*/ 11 h 172"/>
                <a:gd name="T14" fmla="*/ 105 w 115"/>
                <a:gd name="T15" fmla="*/ 30 h 172"/>
                <a:gd name="T16" fmla="*/ 113 w 115"/>
                <a:gd name="T17" fmla="*/ 64 h 172"/>
                <a:gd name="T18" fmla="*/ 115 w 115"/>
                <a:gd name="T19" fmla="*/ 85 h 172"/>
                <a:gd name="T20" fmla="*/ 110 w 115"/>
                <a:gd name="T21" fmla="*/ 125 h 172"/>
                <a:gd name="T22" fmla="*/ 99 w 115"/>
                <a:gd name="T23" fmla="*/ 151 h 172"/>
                <a:gd name="T24" fmla="*/ 81 w 115"/>
                <a:gd name="T25" fmla="*/ 167 h 172"/>
                <a:gd name="T26" fmla="*/ 57 w 115"/>
                <a:gd name="T27" fmla="*/ 172 h 172"/>
                <a:gd name="T28" fmla="*/ 45 w 115"/>
                <a:gd name="T29" fmla="*/ 170 h 172"/>
                <a:gd name="T30" fmla="*/ 24 w 115"/>
                <a:gd name="T31" fmla="*/ 161 h 172"/>
                <a:gd name="T32" fmla="*/ 10 w 115"/>
                <a:gd name="T33" fmla="*/ 140 h 172"/>
                <a:gd name="T34" fmla="*/ 2 w 115"/>
                <a:gd name="T35" fmla="*/ 106 h 172"/>
                <a:gd name="T36" fmla="*/ 0 w 115"/>
                <a:gd name="T37" fmla="*/ 85 h 172"/>
                <a:gd name="T38" fmla="*/ 91 w 115"/>
                <a:gd name="T39" fmla="*/ 85 h 172"/>
                <a:gd name="T40" fmla="*/ 89 w 115"/>
                <a:gd name="T41" fmla="*/ 46 h 172"/>
                <a:gd name="T42" fmla="*/ 83 w 115"/>
                <a:gd name="T43" fmla="*/ 24 h 172"/>
                <a:gd name="T44" fmla="*/ 73 w 115"/>
                <a:gd name="T45" fmla="*/ 11 h 172"/>
                <a:gd name="T46" fmla="*/ 57 w 115"/>
                <a:gd name="T47" fmla="*/ 8 h 172"/>
                <a:gd name="T48" fmla="*/ 49 w 115"/>
                <a:gd name="T49" fmla="*/ 8 h 172"/>
                <a:gd name="T50" fmla="*/ 36 w 115"/>
                <a:gd name="T51" fmla="*/ 16 h 172"/>
                <a:gd name="T52" fmla="*/ 29 w 115"/>
                <a:gd name="T53" fmla="*/ 33 h 172"/>
                <a:gd name="T54" fmla="*/ 24 w 115"/>
                <a:gd name="T55" fmla="*/ 64 h 172"/>
                <a:gd name="T56" fmla="*/ 24 w 115"/>
                <a:gd name="T57" fmla="*/ 85 h 172"/>
                <a:gd name="T58" fmla="*/ 26 w 115"/>
                <a:gd name="T59" fmla="*/ 124 h 172"/>
                <a:gd name="T60" fmla="*/ 32 w 115"/>
                <a:gd name="T61" fmla="*/ 148 h 172"/>
                <a:gd name="T62" fmla="*/ 42 w 115"/>
                <a:gd name="T63" fmla="*/ 159 h 172"/>
                <a:gd name="T64" fmla="*/ 57 w 115"/>
                <a:gd name="T65" fmla="*/ 162 h 172"/>
                <a:gd name="T66" fmla="*/ 66 w 115"/>
                <a:gd name="T67" fmla="*/ 162 h 172"/>
                <a:gd name="T68" fmla="*/ 78 w 115"/>
                <a:gd name="T69" fmla="*/ 154 h 172"/>
                <a:gd name="T70" fmla="*/ 86 w 115"/>
                <a:gd name="T71" fmla="*/ 137 h 172"/>
                <a:gd name="T72" fmla="*/ 91 w 115"/>
                <a:gd name="T73" fmla="*/ 106 h 172"/>
                <a:gd name="T74" fmla="*/ 91 w 115"/>
                <a:gd name="T75" fmla="*/ 8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5" h="172">
                  <a:moveTo>
                    <a:pt x="0" y="85"/>
                  </a:moveTo>
                  <a:lnTo>
                    <a:pt x="0" y="85"/>
                  </a:lnTo>
                  <a:lnTo>
                    <a:pt x="2" y="64"/>
                  </a:lnTo>
                  <a:lnTo>
                    <a:pt x="5" y="46"/>
                  </a:lnTo>
                  <a:lnTo>
                    <a:pt x="10" y="30"/>
                  </a:lnTo>
                  <a:lnTo>
                    <a:pt x="16" y="19"/>
                  </a:lnTo>
                  <a:lnTo>
                    <a:pt x="24" y="11"/>
                  </a:lnTo>
                  <a:lnTo>
                    <a:pt x="34" y="4"/>
                  </a:lnTo>
                  <a:lnTo>
                    <a:pt x="45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70" y="0"/>
                  </a:lnTo>
                  <a:lnTo>
                    <a:pt x="81" y="4"/>
                  </a:lnTo>
                  <a:lnTo>
                    <a:pt x="91" y="11"/>
                  </a:lnTo>
                  <a:lnTo>
                    <a:pt x="99" y="19"/>
                  </a:lnTo>
                  <a:lnTo>
                    <a:pt x="105" y="30"/>
                  </a:lnTo>
                  <a:lnTo>
                    <a:pt x="110" y="46"/>
                  </a:lnTo>
                  <a:lnTo>
                    <a:pt x="113" y="64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3" y="106"/>
                  </a:lnTo>
                  <a:lnTo>
                    <a:pt x="110" y="125"/>
                  </a:lnTo>
                  <a:lnTo>
                    <a:pt x="105" y="140"/>
                  </a:lnTo>
                  <a:lnTo>
                    <a:pt x="99" y="151"/>
                  </a:lnTo>
                  <a:lnTo>
                    <a:pt x="91" y="161"/>
                  </a:lnTo>
                  <a:lnTo>
                    <a:pt x="81" y="167"/>
                  </a:lnTo>
                  <a:lnTo>
                    <a:pt x="70" y="170"/>
                  </a:lnTo>
                  <a:lnTo>
                    <a:pt x="57" y="172"/>
                  </a:lnTo>
                  <a:lnTo>
                    <a:pt x="57" y="172"/>
                  </a:lnTo>
                  <a:lnTo>
                    <a:pt x="45" y="170"/>
                  </a:lnTo>
                  <a:lnTo>
                    <a:pt x="34" y="167"/>
                  </a:lnTo>
                  <a:lnTo>
                    <a:pt x="24" y="161"/>
                  </a:lnTo>
                  <a:lnTo>
                    <a:pt x="16" y="151"/>
                  </a:lnTo>
                  <a:lnTo>
                    <a:pt x="10" y="140"/>
                  </a:lnTo>
                  <a:lnTo>
                    <a:pt x="5" y="125"/>
                  </a:lnTo>
                  <a:lnTo>
                    <a:pt x="2" y="106"/>
                  </a:lnTo>
                  <a:lnTo>
                    <a:pt x="0" y="85"/>
                  </a:lnTo>
                  <a:lnTo>
                    <a:pt x="0" y="85"/>
                  </a:lnTo>
                  <a:close/>
                  <a:moveTo>
                    <a:pt x="91" y="85"/>
                  </a:moveTo>
                  <a:lnTo>
                    <a:pt x="91" y="85"/>
                  </a:lnTo>
                  <a:lnTo>
                    <a:pt x="91" y="64"/>
                  </a:lnTo>
                  <a:lnTo>
                    <a:pt x="89" y="46"/>
                  </a:lnTo>
                  <a:lnTo>
                    <a:pt x="86" y="33"/>
                  </a:lnTo>
                  <a:lnTo>
                    <a:pt x="83" y="24"/>
                  </a:lnTo>
                  <a:lnTo>
                    <a:pt x="78" y="16"/>
                  </a:lnTo>
                  <a:lnTo>
                    <a:pt x="73" y="11"/>
                  </a:lnTo>
                  <a:lnTo>
                    <a:pt x="66" y="8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49" y="8"/>
                  </a:lnTo>
                  <a:lnTo>
                    <a:pt x="42" y="11"/>
                  </a:lnTo>
                  <a:lnTo>
                    <a:pt x="36" y="16"/>
                  </a:lnTo>
                  <a:lnTo>
                    <a:pt x="32" y="24"/>
                  </a:lnTo>
                  <a:lnTo>
                    <a:pt x="29" y="33"/>
                  </a:lnTo>
                  <a:lnTo>
                    <a:pt x="26" y="46"/>
                  </a:lnTo>
                  <a:lnTo>
                    <a:pt x="24" y="64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4" y="106"/>
                  </a:lnTo>
                  <a:lnTo>
                    <a:pt x="26" y="124"/>
                  </a:lnTo>
                  <a:lnTo>
                    <a:pt x="29" y="137"/>
                  </a:lnTo>
                  <a:lnTo>
                    <a:pt x="32" y="148"/>
                  </a:lnTo>
                  <a:lnTo>
                    <a:pt x="36" y="154"/>
                  </a:lnTo>
                  <a:lnTo>
                    <a:pt x="42" y="159"/>
                  </a:lnTo>
                  <a:lnTo>
                    <a:pt x="49" y="162"/>
                  </a:lnTo>
                  <a:lnTo>
                    <a:pt x="57" y="162"/>
                  </a:lnTo>
                  <a:lnTo>
                    <a:pt x="57" y="162"/>
                  </a:lnTo>
                  <a:lnTo>
                    <a:pt x="66" y="162"/>
                  </a:lnTo>
                  <a:lnTo>
                    <a:pt x="73" y="159"/>
                  </a:lnTo>
                  <a:lnTo>
                    <a:pt x="78" y="154"/>
                  </a:lnTo>
                  <a:lnTo>
                    <a:pt x="83" y="148"/>
                  </a:lnTo>
                  <a:lnTo>
                    <a:pt x="86" y="137"/>
                  </a:lnTo>
                  <a:lnTo>
                    <a:pt x="89" y="124"/>
                  </a:lnTo>
                  <a:lnTo>
                    <a:pt x="91" y="106"/>
                  </a:lnTo>
                  <a:lnTo>
                    <a:pt x="91" y="85"/>
                  </a:lnTo>
                  <a:lnTo>
                    <a:pt x="91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24">
              <a:extLst>
                <a:ext uri="{FF2B5EF4-FFF2-40B4-BE49-F238E27FC236}">
                  <a16:creationId xmlns:a16="http://schemas.microsoft.com/office/drawing/2014/main" id="{5D2E7609-C791-4496-938A-36357B62D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06283" y="7320340"/>
              <a:ext cx="77788" cy="136525"/>
            </a:xfrm>
            <a:custGeom>
              <a:avLst/>
              <a:gdLst>
                <a:gd name="T0" fmla="*/ 0 w 97"/>
                <a:gd name="T1" fmla="*/ 118 h 171"/>
                <a:gd name="T2" fmla="*/ 0 w 97"/>
                <a:gd name="T3" fmla="*/ 0 h 171"/>
                <a:gd name="T4" fmla="*/ 22 w 97"/>
                <a:gd name="T5" fmla="*/ 0 h 171"/>
                <a:gd name="T6" fmla="*/ 22 w 97"/>
                <a:gd name="T7" fmla="*/ 118 h 171"/>
                <a:gd name="T8" fmla="*/ 22 w 97"/>
                <a:gd name="T9" fmla="*/ 118 h 171"/>
                <a:gd name="T10" fmla="*/ 22 w 97"/>
                <a:gd name="T11" fmla="*/ 129 h 171"/>
                <a:gd name="T12" fmla="*/ 24 w 97"/>
                <a:gd name="T13" fmla="*/ 137 h 171"/>
                <a:gd name="T14" fmla="*/ 26 w 97"/>
                <a:gd name="T15" fmla="*/ 145 h 171"/>
                <a:gd name="T16" fmla="*/ 29 w 97"/>
                <a:gd name="T17" fmla="*/ 150 h 171"/>
                <a:gd name="T18" fmla="*/ 34 w 97"/>
                <a:gd name="T19" fmla="*/ 155 h 171"/>
                <a:gd name="T20" fmla="*/ 39 w 97"/>
                <a:gd name="T21" fmla="*/ 157 h 171"/>
                <a:gd name="T22" fmla="*/ 45 w 97"/>
                <a:gd name="T23" fmla="*/ 158 h 171"/>
                <a:gd name="T24" fmla="*/ 53 w 97"/>
                <a:gd name="T25" fmla="*/ 160 h 171"/>
                <a:gd name="T26" fmla="*/ 53 w 97"/>
                <a:gd name="T27" fmla="*/ 160 h 171"/>
                <a:gd name="T28" fmla="*/ 63 w 97"/>
                <a:gd name="T29" fmla="*/ 158 h 171"/>
                <a:gd name="T30" fmla="*/ 69 w 97"/>
                <a:gd name="T31" fmla="*/ 157 h 171"/>
                <a:gd name="T32" fmla="*/ 76 w 97"/>
                <a:gd name="T33" fmla="*/ 155 h 171"/>
                <a:gd name="T34" fmla="*/ 81 w 97"/>
                <a:gd name="T35" fmla="*/ 150 h 171"/>
                <a:gd name="T36" fmla="*/ 84 w 97"/>
                <a:gd name="T37" fmla="*/ 145 h 171"/>
                <a:gd name="T38" fmla="*/ 85 w 97"/>
                <a:gd name="T39" fmla="*/ 137 h 171"/>
                <a:gd name="T40" fmla="*/ 87 w 97"/>
                <a:gd name="T41" fmla="*/ 129 h 171"/>
                <a:gd name="T42" fmla="*/ 87 w 97"/>
                <a:gd name="T43" fmla="*/ 118 h 171"/>
                <a:gd name="T44" fmla="*/ 87 w 97"/>
                <a:gd name="T45" fmla="*/ 0 h 171"/>
                <a:gd name="T46" fmla="*/ 97 w 97"/>
                <a:gd name="T47" fmla="*/ 0 h 171"/>
                <a:gd name="T48" fmla="*/ 97 w 97"/>
                <a:gd name="T49" fmla="*/ 118 h 171"/>
                <a:gd name="T50" fmla="*/ 97 w 97"/>
                <a:gd name="T51" fmla="*/ 118 h 171"/>
                <a:gd name="T52" fmla="*/ 97 w 97"/>
                <a:gd name="T53" fmla="*/ 131 h 171"/>
                <a:gd name="T54" fmla="*/ 95 w 97"/>
                <a:gd name="T55" fmla="*/ 142 h 171"/>
                <a:gd name="T56" fmla="*/ 90 w 97"/>
                <a:gd name="T57" fmla="*/ 152 h 171"/>
                <a:gd name="T58" fmla="*/ 85 w 97"/>
                <a:gd name="T59" fmla="*/ 158 h 171"/>
                <a:gd name="T60" fmla="*/ 79 w 97"/>
                <a:gd name="T61" fmla="*/ 165 h 171"/>
                <a:gd name="T62" fmla="*/ 71 w 97"/>
                <a:gd name="T63" fmla="*/ 168 h 171"/>
                <a:gd name="T64" fmla="*/ 60 w 97"/>
                <a:gd name="T65" fmla="*/ 169 h 171"/>
                <a:gd name="T66" fmla="*/ 48 w 97"/>
                <a:gd name="T67" fmla="*/ 171 h 171"/>
                <a:gd name="T68" fmla="*/ 48 w 97"/>
                <a:gd name="T69" fmla="*/ 171 h 171"/>
                <a:gd name="T70" fmla="*/ 37 w 97"/>
                <a:gd name="T71" fmla="*/ 169 h 171"/>
                <a:gd name="T72" fmla="*/ 27 w 97"/>
                <a:gd name="T73" fmla="*/ 168 h 171"/>
                <a:gd name="T74" fmla="*/ 19 w 97"/>
                <a:gd name="T75" fmla="*/ 163 h 171"/>
                <a:gd name="T76" fmla="*/ 11 w 97"/>
                <a:gd name="T77" fmla="*/ 158 h 171"/>
                <a:gd name="T78" fmla="*/ 6 w 97"/>
                <a:gd name="T79" fmla="*/ 152 h 171"/>
                <a:gd name="T80" fmla="*/ 3 w 97"/>
                <a:gd name="T81" fmla="*/ 142 h 171"/>
                <a:gd name="T82" fmla="*/ 0 w 97"/>
                <a:gd name="T83" fmla="*/ 131 h 171"/>
                <a:gd name="T84" fmla="*/ 0 w 97"/>
                <a:gd name="T85" fmla="*/ 118 h 171"/>
                <a:gd name="T86" fmla="*/ 0 w 97"/>
                <a:gd name="T87" fmla="*/ 11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7" h="171">
                  <a:moveTo>
                    <a:pt x="0" y="118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22" y="118"/>
                  </a:lnTo>
                  <a:lnTo>
                    <a:pt x="22" y="118"/>
                  </a:lnTo>
                  <a:lnTo>
                    <a:pt x="22" y="129"/>
                  </a:lnTo>
                  <a:lnTo>
                    <a:pt x="24" y="137"/>
                  </a:lnTo>
                  <a:lnTo>
                    <a:pt x="26" y="145"/>
                  </a:lnTo>
                  <a:lnTo>
                    <a:pt x="29" y="150"/>
                  </a:lnTo>
                  <a:lnTo>
                    <a:pt x="34" y="155"/>
                  </a:lnTo>
                  <a:lnTo>
                    <a:pt x="39" y="157"/>
                  </a:lnTo>
                  <a:lnTo>
                    <a:pt x="45" y="158"/>
                  </a:lnTo>
                  <a:lnTo>
                    <a:pt x="53" y="160"/>
                  </a:lnTo>
                  <a:lnTo>
                    <a:pt x="53" y="160"/>
                  </a:lnTo>
                  <a:lnTo>
                    <a:pt x="63" y="158"/>
                  </a:lnTo>
                  <a:lnTo>
                    <a:pt x="69" y="157"/>
                  </a:lnTo>
                  <a:lnTo>
                    <a:pt x="76" y="155"/>
                  </a:lnTo>
                  <a:lnTo>
                    <a:pt x="81" y="150"/>
                  </a:lnTo>
                  <a:lnTo>
                    <a:pt x="84" y="145"/>
                  </a:lnTo>
                  <a:lnTo>
                    <a:pt x="85" y="137"/>
                  </a:lnTo>
                  <a:lnTo>
                    <a:pt x="87" y="129"/>
                  </a:lnTo>
                  <a:lnTo>
                    <a:pt x="87" y="118"/>
                  </a:lnTo>
                  <a:lnTo>
                    <a:pt x="87" y="0"/>
                  </a:lnTo>
                  <a:lnTo>
                    <a:pt x="97" y="0"/>
                  </a:lnTo>
                  <a:lnTo>
                    <a:pt x="97" y="118"/>
                  </a:lnTo>
                  <a:lnTo>
                    <a:pt x="97" y="118"/>
                  </a:lnTo>
                  <a:lnTo>
                    <a:pt x="97" y="131"/>
                  </a:lnTo>
                  <a:lnTo>
                    <a:pt x="95" y="142"/>
                  </a:lnTo>
                  <a:lnTo>
                    <a:pt x="90" y="152"/>
                  </a:lnTo>
                  <a:lnTo>
                    <a:pt x="85" y="158"/>
                  </a:lnTo>
                  <a:lnTo>
                    <a:pt x="79" y="165"/>
                  </a:lnTo>
                  <a:lnTo>
                    <a:pt x="71" y="168"/>
                  </a:lnTo>
                  <a:lnTo>
                    <a:pt x="60" y="169"/>
                  </a:lnTo>
                  <a:lnTo>
                    <a:pt x="48" y="171"/>
                  </a:lnTo>
                  <a:lnTo>
                    <a:pt x="48" y="171"/>
                  </a:lnTo>
                  <a:lnTo>
                    <a:pt x="37" y="169"/>
                  </a:lnTo>
                  <a:lnTo>
                    <a:pt x="27" y="168"/>
                  </a:lnTo>
                  <a:lnTo>
                    <a:pt x="19" y="163"/>
                  </a:lnTo>
                  <a:lnTo>
                    <a:pt x="11" y="158"/>
                  </a:lnTo>
                  <a:lnTo>
                    <a:pt x="6" y="152"/>
                  </a:lnTo>
                  <a:lnTo>
                    <a:pt x="3" y="142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25">
              <a:extLst>
                <a:ext uri="{FF2B5EF4-FFF2-40B4-BE49-F238E27FC236}">
                  <a16:creationId xmlns:a16="http://schemas.microsoft.com/office/drawing/2014/main" id="{5C65050E-CFC0-44CF-ADA4-FB93BA254F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98333" y="7320340"/>
              <a:ext cx="77788" cy="134938"/>
            </a:xfrm>
            <a:custGeom>
              <a:avLst/>
              <a:gdLst>
                <a:gd name="T0" fmla="*/ 43 w 97"/>
                <a:gd name="T1" fmla="*/ 99 h 169"/>
                <a:gd name="T2" fmla="*/ 21 w 97"/>
                <a:gd name="T3" fmla="*/ 99 h 169"/>
                <a:gd name="T4" fmla="*/ 21 w 97"/>
                <a:gd name="T5" fmla="*/ 169 h 169"/>
                <a:gd name="T6" fmla="*/ 0 w 97"/>
                <a:gd name="T7" fmla="*/ 169 h 169"/>
                <a:gd name="T8" fmla="*/ 0 w 97"/>
                <a:gd name="T9" fmla="*/ 0 h 169"/>
                <a:gd name="T10" fmla="*/ 43 w 97"/>
                <a:gd name="T11" fmla="*/ 0 h 169"/>
                <a:gd name="T12" fmla="*/ 43 w 97"/>
                <a:gd name="T13" fmla="*/ 0 h 169"/>
                <a:gd name="T14" fmla="*/ 55 w 97"/>
                <a:gd name="T15" fmla="*/ 0 h 169"/>
                <a:gd name="T16" fmla="*/ 64 w 97"/>
                <a:gd name="T17" fmla="*/ 2 h 169"/>
                <a:gd name="T18" fmla="*/ 74 w 97"/>
                <a:gd name="T19" fmla="*/ 5 h 169"/>
                <a:gd name="T20" fmla="*/ 80 w 97"/>
                <a:gd name="T21" fmla="*/ 10 h 169"/>
                <a:gd name="T22" fmla="*/ 87 w 97"/>
                <a:gd name="T23" fmla="*/ 16 h 169"/>
                <a:gd name="T24" fmla="*/ 92 w 97"/>
                <a:gd name="T25" fmla="*/ 26 h 169"/>
                <a:gd name="T26" fmla="*/ 95 w 97"/>
                <a:gd name="T27" fmla="*/ 36 h 169"/>
                <a:gd name="T28" fmla="*/ 95 w 97"/>
                <a:gd name="T29" fmla="*/ 49 h 169"/>
                <a:gd name="T30" fmla="*/ 95 w 97"/>
                <a:gd name="T31" fmla="*/ 49 h 169"/>
                <a:gd name="T32" fmla="*/ 95 w 97"/>
                <a:gd name="T33" fmla="*/ 58 h 169"/>
                <a:gd name="T34" fmla="*/ 93 w 97"/>
                <a:gd name="T35" fmla="*/ 66 h 169"/>
                <a:gd name="T36" fmla="*/ 90 w 97"/>
                <a:gd name="T37" fmla="*/ 74 h 169"/>
                <a:gd name="T38" fmla="*/ 87 w 97"/>
                <a:gd name="T39" fmla="*/ 81 h 169"/>
                <a:gd name="T40" fmla="*/ 84 w 97"/>
                <a:gd name="T41" fmla="*/ 86 h 169"/>
                <a:gd name="T42" fmla="*/ 77 w 97"/>
                <a:gd name="T43" fmla="*/ 90 h 169"/>
                <a:gd name="T44" fmla="*/ 72 w 97"/>
                <a:gd name="T45" fmla="*/ 94 h 169"/>
                <a:gd name="T46" fmla="*/ 66 w 97"/>
                <a:gd name="T47" fmla="*/ 95 h 169"/>
                <a:gd name="T48" fmla="*/ 97 w 97"/>
                <a:gd name="T49" fmla="*/ 169 h 169"/>
                <a:gd name="T50" fmla="*/ 72 w 97"/>
                <a:gd name="T51" fmla="*/ 169 h 169"/>
                <a:gd name="T52" fmla="*/ 43 w 97"/>
                <a:gd name="T53" fmla="*/ 99 h 169"/>
                <a:gd name="T54" fmla="*/ 43 w 97"/>
                <a:gd name="T55" fmla="*/ 90 h 169"/>
                <a:gd name="T56" fmla="*/ 43 w 97"/>
                <a:gd name="T57" fmla="*/ 90 h 169"/>
                <a:gd name="T58" fmla="*/ 50 w 97"/>
                <a:gd name="T59" fmla="*/ 89 h 169"/>
                <a:gd name="T60" fmla="*/ 56 w 97"/>
                <a:gd name="T61" fmla="*/ 87 h 169"/>
                <a:gd name="T62" fmla="*/ 61 w 97"/>
                <a:gd name="T63" fmla="*/ 86 h 169"/>
                <a:gd name="T64" fmla="*/ 66 w 97"/>
                <a:gd name="T65" fmla="*/ 81 h 169"/>
                <a:gd name="T66" fmla="*/ 69 w 97"/>
                <a:gd name="T67" fmla="*/ 76 h 169"/>
                <a:gd name="T68" fmla="*/ 71 w 97"/>
                <a:gd name="T69" fmla="*/ 68 h 169"/>
                <a:gd name="T70" fmla="*/ 72 w 97"/>
                <a:gd name="T71" fmla="*/ 60 h 169"/>
                <a:gd name="T72" fmla="*/ 72 w 97"/>
                <a:gd name="T73" fmla="*/ 49 h 169"/>
                <a:gd name="T74" fmla="*/ 72 w 97"/>
                <a:gd name="T75" fmla="*/ 49 h 169"/>
                <a:gd name="T76" fmla="*/ 72 w 97"/>
                <a:gd name="T77" fmla="*/ 37 h 169"/>
                <a:gd name="T78" fmla="*/ 71 w 97"/>
                <a:gd name="T79" fmla="*/ 29 h 169"/>
                <a:gd name="T80" fmla="*/ 69 w 97"/>
                <a:gd name="T81" fmla="*/ 21 h 169"/>
                <a:gd name="T82" fmla="*/ 66 w 97"/>
                <a:gd name="T83" fmla="*/ 16 h 169"/>
                <a:gd name="T84" fmla="*/ 61 w 97"/>
                <a:gd name="T85" fmla="*/ 13 h 169"/>
                <a:gd name="T86" fmla="*/ 56 w 97"/>
                <a:gd name="T87" fmla="*/ 10 h 169"/>
                <a:gd name="T88" fmla="*/ 50 w 97"/>
                <a:gd name="T89" fmla="*/ 8 h 169"/>
                <a:gd name="T90" fmla="*/ 42 w 97"/>
                <a:gd name="T91" fmla="*/ 8 h 169"/>
                <a:gd name="T92" fmla="*/ 21 w 97"/>
                <a:gd name="T93" fmla="*/ 8 h 169"/>
                <a:gd name="T94" fmla="*/ 21 w 97"/>
                <a:gd name="T95" fmla="*/ 90 h 169"/>
                <a:gd name="T96" fmla="*/ 43 w 97"/>
                <a:gd name="T97" fmla="*/ 9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" h="169">
                  <a:moveTo>
                    <a:pt x="43" y="99"/>
                  </a:moveTo>
                  <a:lnTo>
                    <a:pt x="21" y="99"/>
                  </a:lnTo>
                  <a:lnTo>
                    <a:pt x="21" y="169"/>
                  </a:lnTo>
                  <a:lnTo>
                    <a:pt x="0" y="169"/>
                  </a:lnTo>
                  <a:lnTo>
                    <a:pt x="0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55" y="0"/>
                  </a:lnTo>
                  <a:lnTo>
                    <a:pt x="64" y="2"/>
                  </a:lnTo>
                  <a:lnTo>
                    <a:pt x="74" y="5"/>
                  </a:lnTo>
                  <a:lnTo>
                    <a:pt x="80" y="10"/>
                  </a:lnTo>
                  <a:lnTo>
                    <a:pt x="87" y="16"/>
                  </a:lnTo>
                  <a:lnTo>
                    <a:pt x="92" y="26"/>
                  </a:lnTo>
                  <a:lnTo>
                    <a:pt x="95" y="36"/>
                  </a:lnTo>
                  <a:lnTo>
                    <a:pt x="95" y="49"/>
                  </a:lnTo>
                  <a:lnTo>
                    <a:pt x="95" y="49"/>
                  </a:lnTo>
                  <a:lnTo>
                    <a:pt x="95" y="58"/>
                  </a:lnTo>
                  <a:lnTo>
                    <a:pt x="93" y="66"/>
                  </a:lnTo>
                  <a:lnTo>
                    <a:pt x="90" y="74"/>
                  </a:lnTo>
                  <a:lnTo>
                    <a:pt x="87" y="81"/>
                  </a:lnTo>
                  <a:lnTo>
                    <a:pt x="84" y="86"/>
                  </a:lnTo>
                  <a:lnTo>
                    <a:pt x="77" y="90"/>
                  </a:lnTo>
                  <a:lnTo>
                    <a:pt x="72" y="94"/>
                  </a:lnTo>
                  <a:lnTo>
                    <a:pt x="66" y="95"/>
                  </a:lnTo>
                  <a:lnTo>
                    <a:pt x="97" y="169"/>
                  </a:lnTo>
                  <a:lnTo>
                    <a:pt x="72" y="169"/>
                  </a:lnTo>
                  <a:lnTo>
                    <a:pt x="43" y="99"/>
                  </a:lnTo>
                  <a:close/>
                  <a:moveTo>
                    <a:pt x="43" y="90"/>
                  </a:moveTo>
                  <a:lnTo>
                    <a:pt x="43" y="90"/>
                  </a:lnTo>
                  <a:lnTo>
                    <a:pt x="50" y="89"/>
                  </a:lnTo>
                  <a:lnTo>
                    <a:pt x="56" y="87"/>
                  </a:lnTo>
                  <a:lnTo>
                    <a:pt x="61" y="86"/>
                  </a:lnTo>
                  <a:lnTo>
                    <a:pt x="66" y="81"/>
                  </a:lnTo>
                  <a:lnTo>
                    <a:pt x="69" y="76"/>
                  </a:lnTo>
                  <a:lnTo>
                    <a:pt x="71" y="68"/>
                  </a:lnTo>
                  <a:lnTo>
                    <a:pt x="72" y="60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72" y="37"/>
                  </a:lnTo>
                  <a:lnTo>
                    <a:pt x="71" y="29"/>
                  </a:lnTo>
                  <a:lnTo>
                    <a:pt x="69" y="21"/>
                  </a:lnTo>
                  <a:lnTo>
                    <a:pt x="66" y="16"/>
                  </a:lnTo>
                  <a:lnTo>
                    <a:pt x="61" y="13"/>
                  </a:lnTo>
                  <a:lnTo>
                    <a:pt x="56" y="10"/>
                  </a:lnTo>
                  <a:lnTo>
                    <a:pt x="50" y="8"/>
                  </a:lnTo>
                  <a:lnTo>
                    <a:pt x="42" y="8"/>
                  </a:lnTo>
                  <a:lnTo>
                    <a:pt x="21" y="8"/>
                  </a:lnTo>
                  <a:lnTo>
                    <a:pt x="21" y="90"/>
                  </a:lnTo>
                  <a:lnTo>
                    <a:pt x="43" y="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26">
              <a:extLst>
                <a:ext uri="{FF2B5EF4-FFF2-40B4-BE49-F238E27FC236}">
                  <a16:creationId xmlns:a16="http://schemas.microsoft.com/office/drawing/2014/main" id="{CA757B9A-8DE2-4B0B-9FBA-68121D62C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87245" y="7288590"/>
              <a:ext cx="44450" cy="196850"/>
            </a:xfrm>
            <a:custGeom>
              <a:avLst/>
              <a:gdLst>
                <a:gd name="T0" fmla="*/ 34 w 55"/>
                <a:gd name="T1" fmla="*/ 106 h 248"/>
                <a:gd name="T2" fmla="*/ 34 w 55"/>
                <a:gd name="T3" fmla="*/ 106 h 248"/>
                <a:gd name="T4" fmla="*/ 23 w 55"/>
                <a:gd name="T5" fmla="*/ 82 h 248"/>
                <a:gd name="T6" fmla="*/ 19 w 55"/>
                <a:gd name="T7" fmla="*/ 69 h 248"/>
                <a:gd name="T8" fmla="*/ 16 w 55"/>
                <a:gd name="T9" fmla="*/ 60 h 248"/>
                <a:gd name="T10" fmla="*/ 14 w 55"/>
                <a:gd name="T11" fmla="*/ 48 h 248"/>
                <a:gd name="T12" fmla="*/ 14 w 55"/>
                <a:gd name="T13" fmla="*/ 39 h 248"/>
                <a:gd name="T14" fmla="*/ 16 w 55"/>
                <a:gd name="T15" fmla="*/ 27 h 248"/>
                <a:gd name="T16" fmla="*/ 19 w 55"/>
                <a:gd name="T17" fmla="*/ 18 h 248"/>
                <a:gd name="T18" fmla="*/ 19 w 55"/>
                <a:gd name="T19" fmla="*/ 18 h 248"/>
                <a:gd name="T20" fmla="*/ 24 w 55"/>
                <a:gd name="T21" fmla="*/ 8 h 248"/>
                <a:gd name="T22" fmla="*/ 31 w 55"/>
                <a:gd name="T23" fmla="*/ 0 h 248"/>
                <a:gd name="T24" fmla="*/ 31 w 55"/>
                <a:gd name="T25" fmla="*/ 0 h 248"/>
                <a:gd name="T26" fmla="*/ 23 w 55"/>
                <a:gd name="T27" fmla="*/ 5 h 248"/>
                <a:gd name="T28" fmla="*/ 16 w 55"/>
                <a:gd name="T29" fmla="*/ 13 h 248"/>
                <a:gd name="T30" fmla="*/ 11 w 55"/>
                <a:gd name="T31" fmla="*/ 22 h 248"/>
                <a:gd name="T32" fmla="*/ 6 w 55"/>
                <a:gd name="T33" fmla="*/ 32 h 248"/>
                <a:gd name="T34" fmla="*/ 6 w 55"/>
                <a:gd name="T35" fmla="*/ 32 h 248"/>
                <a:gd name="T36" fmla="*/ 1 w 55"/>
                <a:gd name="T37" fmla="*/ 45 h 248"/>
                <a:gd name="T38" fmla="*/ 0 w 55"/>
                <a:gd name="T39" fmla="*/ 58 h 248"/>
                <a:gd name="T40" fmla="*/ 0 w 55"/>
                <a:gd name="T41" fmla="*/ 71 h 248"/>
                <a:gd name="T42" fmla="*/ 1 w 55"/>
                <a:gd name="T43" fmla="*/ 84 h 248"/>
                <a:gd name="T44" fmla="*/ 3 w 55"/>
                <a:gd name="T45" fmla="*/ 97 h 248"/>
                <a:gd name="T46" fmla="*/ 8 w 55"/>
                <a:gd name="T47" fmla="*/ 109 h 248"/>
                <a:gd name="T48" fmla="*/ 19 w 55"/>
                <a:gd name="T49" fmla="*/ 137 h 248"/>
                <a:gd name="T50" fmla="*/ 19 w 55"/>
                <a:gd name="T51" fmla="*/ 137 h 248"/>
                <a:gd name="T52" fmla="*/ 31 w 55"/>
                <a:gd name="T53" fmla="*/ 166 h 248"/>
                <a:gd name="T54" fmla="*/ 35 w 55"/>
                <a:gd name="T55" fmla="*/ 177 h 248"/>
                <a:gd name="T56" fmla="*/ 37 w 55"/>
                <a:gd name="T57" fmla="*/ 188 h 248"/>
                <a:gd name="T58" fmla="*/ 39 w 55"/>
                <a:gd name="T59" fmla="*/ 198 h 248"/>
                <a:gd name="T60" fmla="*/ 37 w 55"/>
                <a:gd name="T61" fmla="*/ 208 h 248"/>
                <a:gd name="T62" fmla="*/ 35 w 55"/>
                <a:gd name="T63" fmla="*/ 218 h 248"/>
                <a:gd name="T64" fmla="*/ 32 w 55"/>
                <a:gd name="T65" fmla="*/ 227 h 248"/>
                <a:gd name="T66" fmla="*/ 32 w 55"/>
                <a:gd name="T67" fmla="*/ 227 h 248"/>
                <a:gd name="T68" fmla="*/ 26 w 55"/>
                <a:gd name="T69" fmla="*/ 240 h 248"/>
                <a:gd name="T70" fmla="*/ 21 w 55"/>
                <a:gd name="T71" fmla="*/ 245 h 248"/>
                <a:gd name="T72" fmla="*/ 16 w 55"/>
                <a:gd name="T73" fmla="*/ 248 h 248"/>
                <a:gd name="T74" fmla="*/ 16 w 55"/>
                <a:gd name="T75" fmla="*/ 248 h 248"/>
                <a:gd name="T76" fmla="*/ 26 w 55"/>
                <a:gd name="T77" fmla="*/ 242 h 248"/>
                <a:gd name="T78" fmla="*/ 35 w 55"/>
                <a:gd name="T79" fmla="*/ 234 h 248"/>
                <a:gd name="T80" fmla="*/ 42 w 55"/>
                <a:gd name="T81" fmla="*/ 222 h 248"/>
                <a:gd name="T82" fmla="*/ 48 w 55"/>
                <a:gd name="T83" fmla="*/ 209 h 248"/>
                <a:gd name="T84" fmla="*/ 48 w 55"/>
                <a:gd name="T85" fmla="*/ 209 h 248"/>
                <a:gd name="T86" fmla="*/ 53 w 55"/>
                <a:gd name="T87" fmla="*/ 198 h 248"/>
                <a:gd name="T88" fmla="*/ 55 w 55"/>
                <a:gd name="T89" fmla="*/ 187 h 248"/>
                <a:gd name="T90" fmla="*/ 55 w 55"/>
                <a:gd name="T91" fmla="*/ 176 h 248"/>
                <a:gd name="T92" fmla="*/ 55 w 55"/>
                <a:gd name="T93" fmla="*/ 164 h 248"/>
                <a:gd name="T94" fmla="*/ 52 w 55"/>
                <a:gd name="T95" fmla="*/ 153 h 248"/>
                <a:gd name="T96" fmla="*/ 47 w 55"/>
                <a:gd name="T97" fmla="*/ 139 h 248"/>
                <a:gd name="T98" fmla="*/ 34 w 55"/>
                <a:gd name="T99" fmla="*/ 106 h 248"/>
                <a:gd name="T100" fmla="*/ 34 w 55"/>
                <a:gd name="T101" fmla="*/ 10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" h="248">
                  <a:moveTo>
                    <a:pt x="34" y="106"/>
                  </a:moveTo>
                  <a:lnTo>
                    <a:pt x="34" y="106"/>
                  </a:lnTo>
                  <a:lnTo>
                    <a:pt x="23" y="82"/>
                  </a:lnTo>
                  <a:lnTo>
                    <a:pt x="19" y="69"/>
                  </a:lnTo>
                  <a:lnTo>
                    <a:pt x="16" y="60"/>
                  </a:lnTo>
                  <a:lnTo>
                    <a:pt x="14" y="48"/>
                  </a:lnTo>
                  <a:lnTo>
                    <a:pt x="14" y="39"/>
                  </a:lnTo>
                  <a:lnTo>
                    <a:pt x="16" y="27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24" y="8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5"/>
                  </a:lnTo>
                  <a:lnTo>
                    <a:pt x="16" y="13"/>
                  </a:lnTo>
                  <a:lnTo>
                    <a:pt x="11" y="2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" y="45"/>
                  </a:lnTo>
                  <a:lnTo>
                    <a:pt x="0" y="58"/>
                  </a:lnTo>
                  <a:lnTo>
                    <a:pt x="0" y="71"/>
                  </a:lnTo>
                  <a:lnTo>
                    <a:pt x="1" y="84"/>
                  </a:lnTo>
                  <a:lnTo>
                    <a:pt x="3" y="97"/>
                  </a:lnTo>
                  <a:lnTo>
                    <a:pt x="8" y="109"/>
                  </a:lnTo>
                  <a:lnTo>
                    <a:pt x="19" y="137"/>
                  </a:lnTo>
                  <a:lnTo>
                    <a:pt x="19" y="137"/>
                  </a:lnTo>
                  <a:lnTo>
                    <a:pt x="31" y="166"/>
                  </a:lnTo>
                  <a:lnTo>
                    <a:pt x="35" y="177"/>
                  </a:lnTo>
                  <a:lnTo>
                    <a:pt x="37" y="188"/>
                  </a:lnTo>
                  <a:lnTo>
                    <a:pt x="39" y="198"/>
                  </a:lnTo>
                  <a:lnTo>
                    <a:pt x="37" y="208"/>
                  </a:lnTo>
                  <a:lnTo>
                    <a:pt x="35" y="218"/>
                  </a:lnTo>
                  <a:lnTo>
                    <a:pt x="32" y="227"/>
                  </a:lnTo>
                  <a:lnTo>
                    <a:pt x="32" y="227"/>
                  </a:lnTo>
                  <a:lnTo>
                    <a:pt x="26" y="240"/>
                  </a:lnTo>
                  <a:lnTo>
                    <a:pt x="21" y="245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42"/>
                  </a:lnTo>
                  <a:lnTo>
                    <a:pt x="35" y="234"/>
                  </a:lnTo>
                  <a:lnTo>
                    <a:pt x="42" y="222"/>
                  </a:lnTo>
                  <a:lnTo>
                    <a:pt x="48" y="209"/>
                  </a:lnTo>
                  <a:lnTo>
                    <a:pt x="48" y="209"/>
                  </a:lnTo>
                  <a:lnTo>
                    <a:pt x="53" y="198"/>
                  </a:lnTo>
                  <a:lnTo>
                    <a:pt x="55" y="187"/>
                  </a:lnTo>
                  <a:lnTo>
                    <a:pt x="55" y="176"/>
                  </a:lnTo>
                  <a:lnTo>
                    <a:pt x="55" y="164"/>
                  </a:lnTo>
                  <a:lnTo>
                    <a:pt x="52" y="153"/>
                  </a:lnTo>
                  <a:lnTo>
                    <a:pt x="47" y="139"/>
                  </a:lnTo>
                  <a:lnTo>
                    <a:pt x="34" y="106"/>
                  </a:lnTo>
                  <a:lnTo>
                    <a:pt x="3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27">
              <a:extLst>
                <a:ext uri="{FF2B5EF4-FFF2-40B4-BE49-F238E27FC236}">
                  <a16:creationId xmlns:a16="http://schemas.microsoft.com/office/drawing/2014/main" id="{5B5BA394-7EEA-4BA6-AD44-F3096C1055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04658" y="7318753"/>
              <a:ext cx="30163" cy="31750"/>
            </a:xfrm>
            <a:custGeom>
              <a:avLst/>
              <a:gdLst>
                <a:gd name="T0" fmla="*/ 39 w 39"/>
                <a:gd name="T1" fmla="*/ 19 h 38"/>
                <a:gd name="T2" fmla="*/ 33 w 39"/>
                <a:gd name="T3" fmla="*/ 32 h 38"/>
                <a:gd name="T4" fmla="*/ 20 w 39"/>
                <a:gd name="T5" fmla="*/ 38 h 38"/>
                <a:gd name="T6" fmla="*/ 12 w 39"/>
                <a:gd name="T7" fmla="*/ 37 h 38"/>
                <a:gd name="T8" fmla="*/ 2 w 39"/>
                <a:gd name="T9" fmla="*/ 27 h 38"/>
                <a:gd name="T10" fmla="*/ 0 w 39"/>
                <a:gd name="T11" fmla="*/ 19 h 38"/>
                <a:gd name="T12" fmla="*/ 5 w 39"/>
                <a:gd name="T13" fmla="*/ 6 h 38"/>
                <a:gd name="T14" fmla="*/ 20 w 39"/>
                <a:gd name="T15" fmla="*/ 0 h 38"/>
                <a:gd name="T16" fmla="*/ 26 w 39"/>
                <a:gd name="T17" fmla="*/ 1 h 38"/>
                <a:gd name="T18" fmla="*/ 37 w 39"/>
                <a:gd name="T19" fmla="*/ 11 h 38"/>
                <a:gd name="T20" fmla="*/ 39 w 39"/>
                <a:gd name="T21" fmla="*/ 19 h 38"/>
                <a:gd name="T22" fmla="*/ 36 w 39"/>
                <a:gd name="T23" fmla="*/ 19 h 38"/>
                <a:gd name="T24" fmla="*/ 31 w 39"/>
                <a:gd name="T25" fmla="*/ 8 h 38"/>
                <a:gd name="T26" fmla="*/ 20 w 39"/>
                <a:gd name="T27" fmla="*/ 3 h 38"/>
                <a:gd name="T28" fmla="*/ 13 w 39"/>
                <a:gd name="T29" fmla="*/ 4 h 38"/>
                <a:gd name="T30" fmla="*/ 3 w 39"/>
                <a:gd name="T31" fmla="*/ 12 h 38"/>
                <a:gd name="T32" fmla="*/ 3 w 39"/>
                <a:gd name="T33" fmla="*/ 19 h 38"/>
                <a:gd name="T34" fmla="*/ 8 w 39"/>
                <a:gd name="T35" fmla="*/ 30 h 38"/>
                <a:gd name="T36" fmla="*/ 20 w 39"/>
                <a:gd name="T37" fmla="*/ 35 h 38"/>
                <a:gd name="T38" fmla="*/ 26 w 39"/>
                <a:gd name="T39" fmla="*/ 33 h 38"/>
                <a:gd name="T40" fmla="*/ 34 w 39"/>
                <a:gd name="T41" fmla="*/ 25 h 38"/>
                <a:gd name="T42" fmla="*/ 36 w 39"/>
                <a:gd name="T43" fmla="*/ 19 h 38"/>
                <a:gd name="T44" fmla="*/ 26 w 39"/>
                <a:gd name="T45" fmla="*/ 27 h 38"/>
                <a:gd name="T46" fmla="*/ 20 w 39"/>
                <a:gd name="T47" fmla="*/ 21 h 38"/>
                <a:gd name="T48" fmla="*/ 16 w 39"/>
                <a:gd name="T49" fmla="*/ 27 h 38"/>
                <a:gd name="T50" fmla="*/ 13 w 39"/>
                <a:gd name="T51" fmla="*/ 11 h 38"/>
                <a:gd name="T52" fmla="*/ 21 w 39"/>
                <a:gd name="T53" fmla="*/ 11 h 38"/>
                <a:gd name="T54" fmla="*/ 26 w 39"/>
                <a:gd name="T55" fmla="*/ 16 h 38"/>
                <a:gd name="T56" fmla="*/ 24 w 39"/>
                <a:gd name="T57" fmla="*/ 19 h 38"/>
                <a:gd name="T58" fmla="*/ 21 w 39"/>
                <a:gd name="T59" fmla="*/ 21 h 38"/>
                <a:gd name="T60" fmla="*/ 16 w 39"/>
                <a:gd name="T61" fmla="*/ 19 h 38"/>
                <a:gd name="T62" fmla="*/ 21 w 39"/>
                <a:gd name="T63" fmla="*/ 19 h 38"/>
                <a:gd name="T64" fmla="*/ 23 w 39"/>
                <a:gd name="T65" fmla="*/ 16 h 38"/>
                <a:gd name="T66" fmla="*/ 23 w 39"/>
                <a:gd name="T67" fmla="*/ 14 h 38"/>
                <a:gd name="T68" fmla="*/ 16 w 39"/>
                <a:gd name="T69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8">
                  <a:moveTo>
                    <a:pt x="39" y="19"/>
                  </a:moveTo>
                  <a:lnTo>
                    <a:pt x="39" y="19"/>
                  </a:lnTo>
                  <a:lnTo>
                    <a:pt x="37" y="27"/>
                  </a:lnTo>
                  <a:lnTo>
                    <a:pt x="33" y="32"/>
                  </a:lnTo>
                  <a:lnTo>
                    <a:pt x="26" y="37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12" y="37"/>
                  </a:lnTo>
                  <a:lnTo>
                    <a:pt x="5" y="32"/>
                  </a:lnTo>
                  <a:lnTo>
                    <a:pt x="2" y="27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1"/>
                  </a:lnTo>
                  <a:lnTo>
                    <a:pt x="5" y="6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1"/>
                  </a:lnTo>
                  <a:lnTo>
                    <a:pt x="33" y="6"/>
                  </a:lnTo>
                  <a:lnTo>
                    <a:pt x="37" y="11"/>
                  </a:lnTo>
                  <a:lnTo>
                    <a:pt x="39" y="19"/>
                  </a:lnTo>
                  <a:lnTo>
                    <a:pt x="39" y="19"/>
                  </a:lnTo>
                  <a:close/>
                  <a:moveTo>
                    <a:pt x="36" y="19"/>
                  </a:moveTo>
                  <a:lnTo>
                    <a:pt x="36" y="19"/>
                  </a:lnTo>
                  <a:lnTo>
                    <a:pt x="34" y="12"/>
                  </a:lnTo>
                  <a:lnTo>
                    <a:pt x="31" y="8"/>
                  </a:lnTo>
                  <a:lnTo>
                    <a:pt x="26" y="4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13" y="4"/>
                  </a:lnTo>
                  <a:lnTo>
                    <a:pt x="8" y="8"/>
                  </a:lnTo>
                  <a:lnTo>
                    <a:pt x="3" y="12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3" y="25"/>
                  </a:lnTo>
                  <a:lnTo>
                    <a:pt x="8" y="30"/>
                  </a:lnTo>
                  <a:lnTo>
                    <a:pt x="13" y="33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6" y="33"/>
                  </a:lnTo>
                  <a:lnTo>
                    <a:pt x="31" y="30"/>
                  </a:lnTo>
                  <a:lnTo>
                    <a:pt x="34" y="25"/>
                  </a:lnTo>
                  <a:lnTo>
                    <a:pt x="36" y="19"/>
                  </a:lnTo>
                  <a:lnTo>
                    <a:pt x="36" y="19"/>
                  </a:lnTo>
                  <a:close/>
                  <a:moveTo>
                    <a:pt x="21" y="21"/>
                  </a:moveTo>
                  <a:lnTo>
                    <a:pt x="26" y="27"/>
                  </a:lnTo>
                  <a:lnTo>
                    <a:pt x="23" y="27"/>
                  </a:lnTo>
                  <a:lnTo>
                    <a:pt x="20" y="21"/>
                  </a:lnTo>
                  <a:lnTo>
                    <a:pt x="16" y="21"/>
                  </a:lnTo>
                  <a:lnTo>
                    <a:pt x="16" y="27"/>
                  </a:lnTo>
                  <a:lnTo>
                    <a:pt x="13" y="27"/>
                  </a:lnTo>
                  <a:lnTo>
                    <a:pt x="13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4" y="1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9"/>
                  </a:lnTo>
                  <a:lnTo>
                    <a:pt x="21" y="21"/>
                  </a:lnTo>
                  <a:lnTo>
                    <a:pt x="21" y="21"/>
                  </a:lnTo>
                  <a:close/>
                  <a:moveTo>
                    <a:pt x="16" y="12"/>
                  </a:moveTo>
                  <a:lnTo>
                    <a:pt x="16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3" y="17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4"/>
                  </a:lnTo>
                  <a:lnTo>
                    <a:pt x="21" y="12"/>
                  </a:lnTo>
                  <a:lnTo>
                    <a:pt x="16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28">
              <a:extLst>
                <a:ext uri="{FF2B5EF4-FFF2-40B4-BE49-F238E27FC236}">
                  <a16:creationId xmlns:a16="http://schemas.microsoft.com/office/drawing/2014/main" id="{87AADAA8-9DC3-444C-88E7-9D1C786A9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91970" y="7320340"/>
              <a:ext cx="66675" cy="134938"/>
            </a:xfrm>
            <a:custGeom>
              <a:avLst/>
              <a:gdLst>
                <a:gd name="T0" fmla="*/ 0 w 82"/>
                <a:gd name="T1" fmla="*/ 0 h 169"/>
                <a:gd name="T2" fmla="*/ 82 w 82"/>
                <a:gd name="T3" fmla="*/ 0 h 169"/>
                <a:gd name="T4" fmla="*/ 82 w 82"/>
                <a:gd name="T5" fmla="*/ 8 h 169"/>
                <a:gd name="T6" fmla="*/ 21 w 82"/>
                <a:gd name="T7" fmla="*/ 8 h 169"/>
                <a:gd name="T8" fmla="*/ 21 w 82"/>
                <a:gd name="T9" fmla="*/ 78 h 169"/>
                <a:gd name="T10" fmla="*/ 76 w 82"/>
                <a:gd name="T11" fmla="*/ 78 h 169"/>
                <a:gd name="T12" fmla="*/ 76 w 82"/>
                <a:gd name="T13" fmla="*/ 86 h 169"/>
                <a:gd name="T14" fmla="*/ 21 w 82"/>
                <a:gd name="T15" fmla="*/ 86 h 169"/>
                <a:gd name="T16" fmla="*/ 21 w 82"/>
                <a:gd name="T17" fmla="*/ 160 h 169"/>
                <a:gd name="T18" fmla="*/ 82 w 82"/>
                <a:gd name="T19" fmla="*/ 160 h 169"/>
                <a:gd name="T20" fmla="*/ 82 w 82"/>
                <a:gd name="T21" fmla="*/ 169 h 169"/>
                <a:gd name="T22" fmla="*/ 0 w 82"/>
                <a:gd name="T23" fmla="*/ 169 h 169"/>
                <a:gd name="T24" fmla="*/ 0 w 82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69">
                  <a:moveTo>
                    <a:pt x="0" y="0"/>
                  </a:moveTo>
                  <a:lnTo>
                    <a:pt x="82" y="0"/>
                  </a:lnTo>
                  <a:lnTo>
                    <a:pt x="82" y="8"/>
                  </a:lnTo>
                  <a:lnTo>
                    <a:pt x="21" y="8"/>
                  </a:lnTo>
                  <a:lnTo>
                    <a:pt x="21" y="78"/>
                  </a:lnTo>
                  <a:lnTo>
                    <a:pt x="76" y="78"/>
                  </a:lnTo>
                  <a:lnTo>
                    <a:pt x="76" y="86"/>
                  </a:lnTo>
                  <a:lnTo>
                    <a:pt x="21" y="86"/>
                  </a:lnTo>
                  <a:lnTo>
                    <a:pt x="21" y="160"/>
                  </a:lnTo>
                  <a:lnTo>
                    <a:pt x="82" y="160"/>
                  </a:lnTo>
                  <a:lnTo>
                    <a:pt x="82" y="169"/>
                  </a:lnTo>
                  <a:lnTo>
                    <a:pt x="0" y="1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914761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E54090C-2B1D-428A-BCA0-1F28FF9E63B2}"/>
              </a:ext>
            </a:extLst>
          </p:cNvPr>
          <p:cNvSpPr txBox="1"/>
          <p:nvPr/>
        </p:nvSpPr>
        <p:spPr>
          <a:xfrm>
            <a:off x="914398" y="794774"/>
            <a:ext cx="12801604" cy="109260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3500" dirty="0">
                <a:solidFill>
                  <a:srgbClr val="FC4418"/>
                </a:solidFill>
                <a:latin typeface="Juana Light" panose="00000400000000000000" pitchFamily="50" charset="0"/>
              </a:rPr>
              <a:t>PicoSure focus lens array &amp; flat fixed lens</a:t>
            </a:r>
          </a:p>
          <a:p>
            <a:pPr>
              <a:spcAft>
                <a:spcPts val="600"/>
              </a:spcAft>
            </a:pPr>
            <a:r>
              <a:rPr lang="en-US" sz="2500" dirty="0">
                <a:latin typeface="Juana Light It" panose="00000400000000000000" pitchFamily="50" charset="0"/>
              </a:rPr>
              <a:t>Revitalize tone pigmentation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8D353D-FCF8-4DA5-AB54-958F71410CB0}"/>
              </a:ext>
            </a:extLst>
          </p:cNvPr>
          <p:cNvSpPr txBox="1"/>
          <p:nvPr/>
        </p:nvSpPr>
        <p:spPr>
          <a:xfrm>
            <a:off x="914398" y="5991252"/>
            <a:ext cx="6073630" cy="79054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300" dirty="0">
                <a:solidFill>
                  <a:srgbClr val="FC4418"/>
                </a:solidFill>
                <a:latin typeface="Quiche Sans Medium" panose="00000600000000000000" pitchFamily="50" charset="0"/>
              </a:rPr>
              <a:t>Progression Pictures After 3 Treatments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BR Sonoma Light" panose="00000400000000000000" pitchFamily="50" charset="0"/>
              </a:rPr>
              <a:t>Courtesy of Dr. Paul Wallace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FC33BF-09E5-4C9D-A179-83B870800FFA}"/>
              </a:ext>
            </a:extLst>
          </p:cNvPr>
          <p:cNvSpPr txBox="1"/>
          <p:nvPr/>
        </p:nvSpPr>
        <p:spPr>
          <a:xfrm>
            <a:off x="7642372" y="5991252"/>
            <a:ext cx="6073630" cy="79054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2300" dirty="0">
                <a:solidFill>
                  <a:srgbClr val="FC4418"/>
                </a:solidFill>
                <a:latin typeface="Quiche Sans Medium" panose="00000600000000000000" pitchFamily="50" charset="0"/>
              </a:rPr>
              <a:t>Progression Pictures After 6 Treatments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BR Sonoma Light" panose="00000400000000000000" pitchFamily="50" charset="0"/>
              </a:rPr>
              <a:t>Courtesy of Dr. Paul Wallace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9B2267D-4E5F-46D2-B205-70DFA74962CD}"/>
              </a:ext>
            </a:extLst>
          </p:cNvPr>
          <p:cNvSpPr/>
          <p:nvPr/>
        </p:nvSpPr>
        <p:spPr>
          <a:xfrm>
            <a:off x="914398" y="2305303"/>
            <a:ext cx="2969703" cy="3480179"/>
          </a:xfrm>
          <a:prstGeom prst="rect">
            <a:avLst/>
          </a:prstGeom>
          <a:blipFill>
            <a:blip r:embed="rId2"/>
            <a:srcRect/>
            <a:stretch>
              <a:fillRect t="-524" b="-52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5B3F56C-B32C-4C37-B51B-BD0862702B91}"/>
              </a:ext>
            </a:extLst>
          </p:cNvPr>
          <p:cNvSpPr/>
          <p:nvPr/>
        </p:nvSpPr>
        <p:spPr>
          <a:xfrm>
            <a:off x="4018325" y="2305303"/>
            <a:ext cx="2969703" cy="3480179"/>
          </a:xfrm>
          <a:prstGeom prst="rect">
            <a:avLst/>
          </a:prstGeom>
          <a:blipFill>
            <a:blip r:embed="rId3"/>
            <a:srcRect/>
            <a:stretch>
              <a:fillRect t="-505" b="-50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2B0072B-69A2-4702-A22C-F005F8CB823D}"/>
              </a:ext>
            </a:extLst>
          </p:cNvPr>
          <p:cNvSpPr/>
          <p:nvPr/>
        </p:nvSpPr>
        <p:spPr>
          <a:xfrm>
            <a:off x="7642372" y="2305303"/>
            <a:ext cx="2969703" cy="3480179"/>
          </a:xfrm>
          <a:prstGeom prst="rect">
            <a:avLst/>
          </a:prstGeom>
          <a:blipFill>
            <a:blip r:embed="rId4"/>
            <a:srcRect/>
            <a:stretch>
              <a:fillRect t="-741" b="-74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B51CAF1-5BFB-4199-B9DF-9D0C742B6640}"/>
              </a:ext>
            </a:extLst>
          </p:cNvPr>
          <p:cNvSpPr/>
          <p:nvPr/>
        </p:nvSpPr>
        <p:spPr>
          <a:xfrm>
            <a:off x="10746299" y="2305303"/>
            <a:ext cx="2969703" cy="3480179"/>
          </a:xfrm>
          <a:prstGeom prst="rect">
            <a:avLst/>
          </a:prstGeom>
          <a:blipFill>
            <a:blip r:embed="rId5"/>
            <a:stretch>
              <a:fillRect t="-741" b="-74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D32A5DE-CA14-4F61-BA9D-FDCED6F66AC0}"/>
              </a:ext>
            </a:extLst>
          </p:cNvPr>
          <p:cNvGrpSpPr/>
          <p:nvPr/>
        </p:nvGrpSpPr>
        <p:grpSpPr>
          <a:xfrm>
            <a:off x="449824" y="7554251"/>
            <a:ext cx="1183506" cy="278472"/>
            <a:chOff x="-3111108" y="7288590"/>
            <a:chExt cx="836613" cy="196850"/>
          </a:xfrm>
          <a:solidFill>
            <a:schemeClr val="tx1"/>
          </a:solidFill>
        </p:grpSpPr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id="{6E25BD3C-8797-445A-A272-547BE7A35E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111108" y="7318753"/>
              <a:ext cx="69850" cy="136525"/>
            </a:xfrm>
            <a:custGeom>
              <a:avLst/>
              <a:gdLst>
                <a:gd name="T0" fmla="*/ 0 w 89"/>
                <a:gd name="T1" fmla="*/ 85 h 170"/>
                <a:gd name="T2" fmla="*/ 0 w 89"/>
                <a:gd name="T3" fmla="*/ 85 h 170"/>
                <a:gd name="T4" fmla="*/ 0 w 89"/>
                <a:gd name="T5" fmla="*/ 62 h 170"/>
                <a:gd name="T6" fmla="*/ 3 w 89"/>
                <a:gd name="T7" fmla="*/ 43 h 170"/>
                <a:gd name="T8" fmla="*/ 8 w 89"/>
                <a:gd name="T9" fmla="*/ 29 h 170"/>
                <a:gd name="T10" fmla="*/ 14 w 89"/>
                <a:gd name="T11" fmla="*/ 17 h 170"/>
                <a:gd name="T12" fmla="*/ 24 w 89"/>
                <a:gd name="T13" fmla="*/ 9 h 170"/>
                <a:gd name="T14" fmla="*/ 34 w 89"/>
                <a:gd name="T15" fmla="*/ 4 h 170"/>
                <a:gd name="T16" fmla="*/ 46 w 89"/>
                <a:gd name="T17" fmla="*/ 1 h 170"/>
                <a:gd name="T18" fmla="*/ 61 w 89"/>
                <a:gd name="T19" fmla="*/ 0 h 170"/>
                <a:gd name="T20" fmla="*/ 61 w 89"/>
                <a:gd name="T21" fmla="*/ 0 h 170"/>
                <a:gd name="T22" fmla="*/ 74 w 89"/>
                <a:gd name="T23" fmla="*/ 1 h 170"/>
                <a:gd name="T24" fmla="*/ 89 w 89"/>
                <a:gd name="T25" fmla="*/ 3 h 170"/>
                <a:gd name="T26" fmla="*/ 89 w 89"/>
                <a:gd name="T27" fmla="*/ 9 h 170"/>
                <a:gd name="T28" fmla="*/ 89 w 89"/>
                <a:gd name="T29" fmla="*/ 9 h 170"/>
                <a:gd name="T30" fmla="*/ 68 w 89"/>
                <a:gd name="T31" fmla="*/ 8 h 170"/>
                <a:gd name="T32" fmla="*/ 68 w 89"/>
                <a:gd name="T33" fmla="*/ 8 h 170"/>
                <a:gd name="T34" fmla="*/ 55 w 89"/>
                <a:gd name="T35" fmla="*/ 9 h 170"/>
                <a:gd name="T36" fmla="*/ 46 w 89"/>
                <a:gd name="T37" fmla="*/ 11 h 170"/>
                <a:gd name="T38" fmla="*/ 38 w 89"/>
                <a:gd name="T39" fmla="*/ 16 h 170"/>
                <a:gd name="T40" fmla="*/ 32 w 89"/>
                <a:gd name="T41" fmla="*/ 24 h 170"/>
                <a:gd name="T42" fmla="*/ 27 w 89"/>
                <a:gd name="T43" fmla="*/ 33 h 170"/>
                <a:gd name="T44" fmla="*/ 25 w 89"/>
                <a:gd name="T45" fmla="*/ 46 h 170"/>
                <a:gd name="T46" fmla="*/ 24 w 89"/>
                <a:gd name="T47" fmla="*/ 64 h 170"/>
                <a:gd name="T48" fmla="*/ 22 w 89"/>
                <a:gd name="T49" fmla="*/ 85 h 170"/>
                <a:gd name="T50" fmla="*/ 22 w 89"/>
                <a:gd name="T51" fmla="*/ 85 h 170"/>
                <a:gd name="T52" fmla="*/ 24 w 89"/>
                <a:gd name="T53" fmla="*/ 106 h 170"/>
                <a:gd name="T54" fmla="*/ 25 w 89"/>
                <a:gd name="T55" fmla="*/ 124 h 170"/>
                <a:gd name="T56" fmla="*/ 27 w 89"/>
                <a:gd name="T57" fmla="*/ 137 h 170"/>
                <a:gd name="T58" fmla="*/ 32 w 89"/>
                <a:gd name="T59" fmla="*/ 146 h 170"/>
                <a:gd name="T60" fmla="*/ 38 w 89"/>
                <a:gd name="T61" fmla="*/ 154 h 170"/>
                <a:gd name="T62" fmla="*/ 46 w 89"/>
                <a:gd name="T63" fmla="*/ 159 h 170"/>
                <a:gd name="T64" fmla="*/ 55 w 89"/>
                <a:gd name="T65" fmla="*/ 161 h 170"/>
                <a:gd name="T66" fmla="*/ 68 w 89"/>
                <a:gd name="T67" fmla="*/ 162 h 170"/>
                <a:gd name="T68" fmla="*/ 68 w 89"/>
                <a:gd name="T69" fmla="*/ 162 h 170"/>
                <a:gd name="T70" fmla="*/ 89 w 89"/>
                <a:gd name="T71" fmla="*/ 161 h 170"/>
                <a:gd name="T72" fmla="*/ 89 w 89"/>
                <a:gd name="T73" fmla="*/ 167 h 170"/>
                <a:gd name="T74" fmla="*/ 89 w 89"/>
                <a:gd name="T75" fmla="*/ 167 h 170"/>
                <a:gd name="T76" fmla="*/ 74 w 89"/>
                <a:gd name="T77" fmla="*/ 170 h 170"/>
                <a:gd name="T78" fmla="*/ 61 w 89"/>
                <a:gd name="T79" fmla="*/ 170 h 170"/>
                <a:gd name="T80" fmla="*/ 61 w 89"/>
                <a:gd name="T81" fmla="*/ 170 h 170"/>
                <a:gd name="T82" fmla="*/ 46 w 89"/>
                <a:gd name="T83" fmla="*/ 170 h 170"/>
                <a:gd name="T84" fmla="*/ 34 w 89"/>
                <a:gd name="T85" fmla="*/ 167 h 170"/>
                <a:gd name="T86" fmla="*/ 24 w 89"/>
                <a:gd name="T87" fmla="*/ 161 h 170"/>
                <a:gd name="T88" fmla="*/ 14 w 89"/>
                <a:gd name="T89" fmla="*/ 153 h 170"/>
                <a:gd name="T90" fmla="*/ 8 w 89"/>
                <a:gd name="T91" fmla="*/ 141 h 170"/>
                <a:gd name="T92" fmla="*/ 3 w 89"/>
                <a:gd name="T93" fmla="*/ 127 h 170"/>
                <a:gd name="T94" fmla="*/ 0 w 89"/>
                <a:gd name="T95" fmla="*/ 108 h 170"/>
                <a:gd name="T96" fmla="*/ 0 w 89"/>
                <a:gd name="T97" fmla="*/ 85 h 170"/>
                <a:gd name="T98" fmla="*/ 0 w 89"/>
                <a:gd name="T99" fmla="*/ 8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9" h="170">
                  <a:moveTo>
                    <a:pt x="0" y="85"/>
                  </a:moveTo>
                  <a:lnTo>
                    <a:pt x="0" y="85"/>
                  </a:lnTo>
                  <a:lnTo>
                    <a:pt x="0" y="62"/>
                  </a:lnTo>
                  <a:lnTo>
                    <a:pt x="3" y="43"/>
                  </a:lnTo>
                  <a:lnTo>
                    <a:pt x="8" y="29"/>
                  </a:lnTo>
                  <a:lnTo>
                    <a:pt x="14" y="17"/>
                  </a:lnTo>
                  <a:lnTo>
                    <a:pt x="24" y="9"/>
                  </a:lnTo>
                  <a:lnTo>
                    <a:pt x="34" y="4"/>
                  </a:lnTo>
                  <a:lnTo>
                    <a:pt x="46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74" y="1"/>
                  </a:lnTo>
                  <a:lnTo>
                    <a:pt x="89" y="3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55" y="9"/>
                  </a:lnTo>
                  <a:lnTo>
                    <a:pt x="46" y="11"/>
                  </a:lnTo>
                  <a:lnTo>
                    <a:pt x="38" y="16"/>
                  </a:lnTo>
                  <a:lnTo>
                    <a:pt x="32" y="24"/>
                  </a:lnTo>
                  <a:lnTo>
                    <a:pt x="27" y="33"/>
                  </a:lnTo>
                  <a:lnTo>
                    <a:pt x="25" y="46"/>
                  </a:lnTo>
                  <a:lnTo>
                    <a:pt x="24" y="64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4" y="106"/>
                  </a:lnTo>
                  <a:lnTo>
                    <a:pt x="25" y="124"/>
                  </a:lnTo>
                  <a:lnTo>
                    <a:pt x="27" y="137"/>
                  </a:lnTo>
                  <a:lnTo>
                    <a:pt x="32" y="146"/>
                  </a:lnTo>
                  <a:lnTo>
                    <a:pt x="38" y="154"/>
                  </a:lnTo>
                  <a:lnTo>
                    <a:pt x="46" y="159"/>
                  </a:lnTo>
                  <a:lnTo>
                    <a:pt x="55" y="161"/>
                  </a:lnTo>
                  <a:lnTo>
                    <a:pt x="68" y="162"/>
                  </a:lnTo>
                  <a:lnTo>
                    <a:pt x="68" y="162"/>
                  </a:lnTo>
                  <a:lnTo>
                    <a:pt x="89" y="161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74" y="170"/>
                  </a:lnTo>
                  <a:lnTo>
                    <a:pt x="61" y="170"/>
                  </a:lnTo>
                  <a:lnTo>
                    <a:pt x="61" y="170"/>
                  </a:lnTo>
                  <a:lnTo>
                    <a:pt x="46" y="170"/>
                  </a:lnTo>
                  <a:lnTo>
                    <a:pt x="34" y="167"/>
                  </a:lnTo>
                  <a:lnTo>
                    <a:pt x="24" y="161"/>
                  </a:lnTo>
                  <a:lnTo>
                    <a:pt x="14" y="153"/>
                  </a:lnTo>
                  <a:lnTo>
                    <a:pt x="8" y="141"/>
                  </a:lnTo>
                  <a:lnTo>
                    <a:pt x="3" y="127"/>
                  </a:lnTo>
                  <a:lnTo>
                    <a:pt x="0" y="108"/>
                  </a:lnTo>
                  <a:lnTo>
                    <a:pt x="0" y="85"/>
                  </a:lnTo>
                  <a:lnTo>
                    <a:pt x="0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A370FE0B-AA7B-4B55-B243-3467B6B2F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15858" y="7320340"/>
              <a:ext cx="84138" cy="134938"/>
            </a:xfrm>
            <a:custGeom>
              <a:avLst/>
              <a:gdLst>
                <a:gd name="T0" fmla="*/ 44 w 107"/>
                <a:gd name="T1" fmla="*/ 105 h 169"/>
                <a:gd name="T2" fmla="*/ 0 w 107"/>
                <a:gd name="T3" fmla="*/ 0 h 169"/>
                <a:gd name="T4" fmla="*/ 26 w 107"/>
                <a:gd name="T5" fmla="*/ 0 h 169"/>
                <a:gd name="T6" fmla="*/ 62 w 107"/>
                <a:gd name="T7" fmla="*/ 90 h 169"/>
                <a:gd name="T8" fmla="*/ 97 w 107"/>
                <a:gd name="T9" fmla="*/ 0 h 169"/>
                <a:gd name="T10" fmla="*/ 107 w 107"/>
                <a:gd name="T11" fmla="*/ 0 h 169"/>
                <a:gd name="T12" fmla="*/ 67 w 107"/>
                <a:gd name="T13" fmla="*/ 105 h 169"/>
                <a:gd name="T14" fmla="*/ 67 w 107"/>
                <a:gd name="T15" fmla="*/ 169 h 169"/>
                <a:gd name="T16" fmla="*/ 44 w 107"/>
                <a:gd name="T17" fmla="*/ 169 h 169"/>
                <a:gd name="T18" fmla="*/ 44 w 107"/>
                <a:gd name="T19" fmla="*/ 105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69">
                  <a:moveTo>
                    <a:pt x="44" y="105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62" y="90"/>
                  </a:lnTo>
                  <a:lnTo>
                    <a:pt x="97" y="0"/>
                  </a:lnTo>
                  <a:lnTo>
                    <a:pt x="107" y="0"/>
                  </a:lnTo>
                  <a:lnTo>
                    <a:pt x="67" y="105"/>
                  </a:lnTo>
                  <a:lnTo>
                    <a:pt x="67" y="169"/>
                  </a:lnTo>
                  <a:lnTo>
                    <a:pt x="44" y="169"/>
                  </a:lnTo>
                  <a:lnTo>
                    <a:pt x="44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9DC6AF7E-ADD1-4357-B6E1-4CC64D776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07908" y="7320340"/>
              <a:ext cx="73025" cy="134938"/>
            </a:xfrm>
            <a:custGeom>
              <a:avLst/>
              <a:gdLst>
                <a:gd name="T0" fmla="*/ 8 w 94"/>
                <a:gd name="T1" fmla="*/ 37 h 169"/>
                <a:gd name="T2" fmla="*/ 8 w 94"/>
                <a:gd name="T3" fmla="*/ 169 h 169"/>
                <a:gd name="T4" fmla="*/ 0 w 94"/>
                <a:gd name="T5" fmla="*/ 169 h 169"/>
                <a:gd name="T6" fmla="*/ 0 w 94"/>
                <a:gd name="T7" fmla="*/ 0 h 169"/>
                <a:gd name="T8" fmla="*/ 13 w 94"/>
                <a:gd name="T9" fmla="*/ 0 h 169"/>
                <a:gd name="T10" fmla="*/ 84 w 94"/>
                <a:gd name="T11" fmla="*/ 129 h 169"/>
                <a:gd name="T12" fmla="*/ 84 w 94"/>
                <a:gd name="T13" fmla="*/ 0 h 169"/>
                <a:gd name="T14" fmla="*/ 94 w 94"/>
                <a:gd name="T15" fmla="*/ 0 h 169"/>
                <a:gd name="T16" fmla="*/ 94 w 94"/>
                <a:gd name="T17" fmla="*/ 169 h 169"/>
                <a:gd name="T18" fmla="*/ 81 w 94"/>
                <a:gd name="T19" fmla="*/ 169 h 169"/>
                <a:gd name="T20" fmla="*/ 8 w 94"/>
                <a:gd name="T21" fmla="*/ 3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69">
                  <a:moveTo>
                    <a:pt x="8" y="37"/>
                  </a:moveTo>
                  <a:lnTo>
                    <a:pt x="8" y="169"/>
                  </a:lnTo>
                  <a:lnTo>
                    <a:pt x="0" y="169"/>
                  </a:lnTo>
                  <a:lnTo>
                    <a:pt x="0" y="0"/>
                  </a:lnTo>
                  <a:lnTo>
                    <a:pt x="13" y="0"/>
                  </a:lnTo>
                  <a:lnTo>
                    <a:pt x="84" y="129"/>
                  </a:lnTo>
                  <a:lnTo>
                    <a:pt x="84" y="0"/>
                  </a:lnTo>
                  <a:lnTo>
                    <a:pt x="94" y="0"/>
                  </a:lnTo>
                  <a:lnTo>
                    <a:pt x="94" y="169"/>
                  </a:lnTo>
                  <a:lnTo>
                    <a:pt x="81" y="169"/>
                  </a:lnTo>
                  <a:lnTo>
                    <a:pt x="8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23">
              <a:extLst>
                <a:ext uri="{FF2B5EF4-FFF2-40B4-BE49-F238E27FC236}">
                  <a16:creationId xmlns:a16="http://schemas.microsoft.com/office/drawing/2014/main" id="{D94153EF-FDFF-45CF-A5F8-080FF60D57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804720" y="7318753"/>
              <a:ext cx="90488" cy="138113"/>
            </a:xfrm>
            <a:custGeom>
              <a:avLst/>
              <a:gdLst>
                <a:gd name="T0" fmla="*/ 0 w 115"/>
                <a:gd name="T1" fmla="*/ 85 h 172"/>
                <a:gd name="T2" fmla="*/ 5 w 115"/>
                <a:gd name="T3" fmla="*/ 46 h 172"/>
                <a:gd name="T4" fmla="*/ 16 w 115"/>
                <a:gd name="T5" fmla="*/ 19 h 172"/>
                <a:gd name="T6" fmla="*/ 34 w 115"/>
                <a:gd name="T7" fmla="*/ 4 h 172"/>
                <a:gd name="T8" fmla="*/ 57 w 115"/>
                <a:gd name="T9" fmla="*/ 0 h 172"/>
                <a:gd name="T10" fmla="*/ 70 w 115"/>
                <a:gd name="T11" fmla="*/ 0 h 172"/>
                <a:gd name="T12" fmla="*/ 91 w 115"/>
                <a:gd name="T13" fmla="*/ 11 h 172"/>
                <a:gd name="T14" fmla="*/ 105 w 115"/>
                <a:gd name="T15" fmla="*/ 30 h 172"/>
                <a:gd name="T16" fmla="*/ 113 w 115"/>
                <a:gd name="T17" fmla="*/ 64 h 172"/>
                <a:gd name="T18" fmla="*/ 115 w 115"/>
                <a:gd name="T19" fmla="*/ 85 h 172"/>
                <a:gd name="T20" fmla="*/ 110 w 115"/>
                <a:gd name="T21" fmla="*/ 125 h 172"/>
                <a:gd name="T22" fmla="*/ 99 w 115"/>
                <a:gd name="T23" fmla="*/ 151 h 172"/>
                <a:gd name="T24" fmla="*/ 81 w 115"/>
                <a:gd name="T25" fmla="*/ 167 h 172"/>
                <a:gd name="T26" fmla="*/ 57 w 115"/>
                <a:gd name="T27" fmla="*/ 172 h 172"/>
                <a:gd name="T28" fmla="*/ 45 w 115"/>
                <a:gd name="T29" fmla="*/ 170 h 172"/>
                <a:gd name="T30" fmla="*/ 24 w 115"/>
                <a:gd name="T31" fmla="*/ 161 h 172"/>
                <a:gd name="T32" fmla="*/ 10 w 115"/>
                <a:gd name="T33" fmla="*/ 140 h 172"/>
                <a:gd name="T34" fmla="*/ 2 w 115"/>
                <a:gd name="T35" fmla="*/ 106 h 172"/>
                <a:gd name="T36" fmla="*/ 0 w 115"/>
                <a:gd name="T37" fmla="*/ 85 h 172"/>
                <a:gd name="T38" fmla="*/ 91 w 115"/>
                <a:gd name="T39" fmla="*/ 85 h 172"/>
                <a:gd name="T40" fmla="*/ 89 w 115"/>
                <a:gd name="T41" fmla="*/ 46 h 172"/>
                <a:gd name="T42" fmla="*/ 83 w 115"/>
                <a:gd name="T43" fmla="*/ 24 h 172"/>
                <a:gd name="T44" fmla="*/ 73 w 115"/>
                <a:gd name="T45" fmla="*/ 11 h 172"/>
                <a:gd name="T46" fmla="*/ 57 w 115"/>
                <a:gd name="T47" fmla="*/ 8 h 172"/>
                <a:gd name="T48" fmla="*/ 49 w 115"/>
                <a:gd name="T49" fmla="*/ 8 h 172"/>
                <a:gd name="T50" fmla="*/ 36 w 115"/>
                <a:gd name="T51" fmla="*/ 16 h 172"/>
                <a:gd name="T52" fmla="*/ 29 w 115"/>
                <a:gd name="T53" fmla="*/ 33 h 172"/>
                <a:gd name="T54" fmla="*/ 24 w 115"/>
                <a:gd name="T55" fmla="*/ 64 h 172"/>
                <a:gd name="T56" fmla="*/ 24 w 115"/>
                <a:gd name="T57" fmla="*/ 85 h 172"/>
                <a:gd name="T58" fmla="*/ 26 w 115"/>
                <a:gd name="T59" fmla="*/ 124 h 172"/>
                <a:gd name="T60" fmla="*/ 32 w 115"/>
                <a:gd name="T61" fmla="*/ 148 h 172"/>
                <a:gd name="T62" fmla="*/ 42 w 115"/>
                <a:gd name="T63" fmla="*/ 159 h 172"/>
                <a:gd name="T64" fmla="*/ 57 w 115"/>
                <a:gd name="T65" fmla="*/ 162 h 172"/>
                <a:gd name="T66" fmla="*/ 66 w 115"/>
                <a:gd name="T67" fmla="*/ 162 h 172"/>
                <a:gd name="T68" fmla="*/ 78 w 115"/>
                <a:gd name="T69" fmla="*/ 154 h 172"/>
                <a:gd name="T70" fmla="*/ 86 w 115"/>
                <a:gd name="T71" fmla="*/ 137 h 172"/>
                <a:gd name="T72" fmla="*/ 91 w 115"/>
                <a:gd name="T73" fmla="*/ 106 h 172"/>
                <a:gd name="T74" fmla="*/ 91 w 115"/>
                <a:gd name="T75" fmla="*/ 8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5" h="172">
                  <a:moveTo>
                    <a:pt x="0" y="85"/>
                  </a:moveTo>
                  <a:lnTo>
                    <a:pt x="0" y="85"/>
                  </a:lnTo>
                  <a:lnTo>
                    <a:pt x="2" y="64"/>
                  </a:lnTo>
                  <a:lnTo>
                    <a:pt x="5" y="46"/>
                  </a:lnTo>
                  <a:lnTo>
                    <a:pt x="10" y="30"/>
                  </a:lnTo>
                  <a:lnTo>
                    <a:pt x="16" y="19"/>
                  </a:lnTo>
                  <a:lnTo>
                    <a:pt x="24" y="11"/>
                  </a:lnTo>
                  <a:lnTo>
                    <a:pt x="34" y="4"/>
                  </a:lnTo>
                  <a:lnTo>
                    <a:pt x="45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70" y="0"/>
                  </a:lnTo>
                  <a:lnTo>
                    <a:pt x="81" y="4"/>
                  </a:lnTo>
                  <a:lnTo>
                    <a:pt x="91" y="11"/>
                  </a:lnTo>
                  <a:lnTo>
                    <a:pt x="99" y="19"/>
                  </a:lnTo>
                  <a:lnTo>
                    <a:pt x="105" y="30"/>
                  </a:lnTo>
                  <a:lnTo>
                    <a:pt x="110" y="46"/>
                  </a:lnTo>
                  <a:lnTo>
                    <a:pt x="113" y="64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3" y="106"/>
                  </a:lnTo>
                  <a:lnTo>
                    <a:pt x="110" y="125"/>
                  </a:lnTo>
                  <a:lnTo>
                    <a:pt x="105" y="140"/>
                  </a:lnTo>
                  <a:lnTo>
                    <a:pt x="99" y="151"/>
                  </a:lnTo>
                  <a:lnTo>
                    <a:pt x="91" y="161"/>
                  </a:lnTo>
                  <a:lnTo>
                    <a:pt x="81" y="167"/>
                  </a:lnTo>
                  <a:lnTo>
                    <a:pt x="70" y="170"/>
                  </a:lnTo>
                  <a:lnTo>
                    <a:pt x="57" y="172"/>
                  </a:lnTo>
                  <a:lnTo>
                    <a:pt x="57" y="172"/>
                  </a:lnTo>
                  <a:lnTo>
                    <a:pt x="45" y="170"/>
                  </a:lnTo>
                  <a:lnTo>
                    <a:pt x="34" y="167"/>
                  </a:lnTo>
                  <a:lnTo>
                    <a:pt x="24" y="161"/>
                  </a:lnTo>
                  <a:lnTo>
                    <a:pt x="16" y="151"/>
                  </a:lnTo>
                  <a:lnTo>
                    <a:pt x="10" y="140"/>
                  </a:lnTo>
                  <a:lnTo>
                    <a:pt x="5" y="125"/>
                  </a:lnTo>
                  <a:lnTo>
                    <a:pt x="2" y="106"/>
                  </a:lnTo>
                  <a:lnTo>
                    <a:pt x="0" y="85"/>
                  </a:lnTo>
                  <a:lnTo>
                    <a:pt x="0" y="85"/>
                  </a:lnTo>
                  <a:close/>
                  <a:moveTo>
                    <a:pt x="91" y="85"/>
                  </a:moveTo>
                  <a:lnTo>
                    <a:pt x="91" y="85"/>
                  </a:lnTo>
                  <a:lnTo>
                    <a:pt x="91" y="64"/>
                  </a:lnTo>
                  <a:lnTo>
                    <a:pt x="89" y="46"/>
                  </a:lnTo>
                  <a:lnTo>
                    <a:pt x="86" y="33"/>
                  </a:lnTo>
                  <a:lnTo>
                    <a:pt x="83" y="24"/>
                  </a:lnTo>
                  <a:lnTo>
                    <a:pt x="78" y="16"/>
                  </a:lnTo>
                  <a:lnTo>
                    <a:pt x="73" y="11"/>
                  </a:lnTo>
                  <a:lnTo>
                    <a:pt x="66" y="8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49" y="8"/>
                  </a:lnTo>
                  <a:lnTo>
                    <a:pt x="42" y="11"/>
                  </a:lnTo>
                  <a:lnTo>
                    <a:pt x="36" y="16"/>
                  </a:lnTo>
                  <a:lnTo>
                    <a:pt x="32" y="24"/>
                  </a:lnTo>
                  <a:lnTo>
                    <a:pt x="29" y="33"/>
                  </a:lnTo>
                  <a:lnTo>
                    <a:pt x="26" y="46"/>
                  </a:lnTo>
                  <a:lnTo>
                    <a:pt x="24" y="64"/>
                  </a:lnTo>
                  <a:lnTo>
                    <a:pt x="24" y="85"/>
                  </a:lnTo>
                  <a:lnTo>
                    <a:pt x="24" y="85"/>
                  </a:lnTo>
                  <a:lnTo>
                    <a:pt x="24" y="106"/>
                  </a:lnTo>
                  <a:lnTo>
                    <a:pt x="26" y="124"/>
                  </a:lnTo>
                  <a:lnTo>
                    <a:pt x="29" y="137"/>
                  </a:lnTo>
                  <a:lnTo>
                    <a:pt x="32" y="148"/>
                  </a:lnTo>
                  <a:lnTo>
                    <a:pt x="36" y="154"/>
                  </a:lnTo>
                  <a:lnTo>
                    <a:pt x="42" y="159"/>
                  </a:lnTo>
                  <a:lnTo>
                    <a:pt x="49" y="162"/>
                  </a:lnTo>
                  <a:lnTo>
                    <a:pt x="57" y="162"/>
                  </a:lnTo>
                  <a:lnTo>
                    <a:pt x="57" y="162"/>
                  </a:lnTo>
                  <a:lnTo>
                    <a:pt x="66" y="162"/>
                  </a:lnTo>
                  <a:lnTo>
                    <a:pt x="73" y="159"/>
                  </a:lnTo>
                  <a:lnTo>
                    <a:pt x="78" y="154"/>
                  </a:lnTo>
                  <a:lnTo>
                    <a:pt x="83" y="148"/>
                  </a:lnTo>
                  <a:lnTo>
                    <a:pt x="86" y="137"/>
                  </a:lnTo>
                  <a:lnTo>
                    <a:pt x="89" y="124"/>
                  </a:lnTo>
                  <a:lnTo>
                    <a:pt x="91" y="106"/>
                  </a:lnTo>
                  <a:lnTo>
                    <a:pt x="91" y="85"/>
                  </a:lnTo>
                  <a:lnTo>
                    <a:pt x="91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8C9E2DD7-A384-49B1-88BB-ED70436C6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06283" y="7320340"/>
              <a:ext cx="77788" cy="136525"/>
            </a:xfrm>
            <a:custGeom>
              <a:avLst/>
              <a:gdLst>
                <a:gd name="T0" fmla="*/ 0 w 97"/>
                <a:gd name="T1" fmla="*/ 118 h 171"/>
                <a:gd name="T2" fmla="*/ 0 w 97"/>
                <a:gd name="T3" fmla="*/ 0 h 171"/>
                <a:gd name="T4" fmla="*/ 22 w 97"/>
                <a:gd name="T5" fmla="*/ 0 h 171"/>
                <a:gd name="T6" fmla="*/ 22 w 97"/>
                <a:gd name="T7" fmla="*/ 118 h 171"/>
                <a:gd name="T8" fmla="*/ 22 w 97"/>
                <a:gd name="T9" fmla="*/ 118 h 171"/>
                <a:gd name="T10" fmla="*/ 22 w 97"/>
                <a:gd name="T11" fmla="*/ 129 h 171"/>
                <a:gd name="T12" fmla="*/ 24 w 97"/>
                <a:gd name="T13" fmla="*/ 137 h 171"/>
                <a:gd name="T14" fmla="*/ 26 w 97"/>
                <a:gd name="T15" fmla="*/ 145 h 171"/>
                <a:gd name="T16" fmla="*/ 29 w 97"/>
                <a:gd name="T17" fmla="*/ 150 h 171"/>
                <a:gd name="T18" fmla="*/ 34 w 97"/>
                <a:gd name="T19" fmla="*/ 155 h 171"/>
                <a:gd name="T20" fmla="*/ 39 w 97"/>
                <a:gd name="T21" fmla="*/ 157 h 171"/>
                <a:gd name="T22" fmla="*/ 45 w 97"/>
                <a:gd name="T23" fmla="*/ 158 h 171"/>
                <a:gd name="T24" fmla="*/ 53 w 97"/>
                <a:gd name="T25" fmla="*/ 160 h 171"/>
                <a:gd name="T26" fmla="*/ 53 w 97"/>
                <a:gd name="T27" fmla="*/ 160 h 171"/>
                <a:gd name="T28" fmla="*/ 63 w 97"/>
                <a:gd name="T29" fmla="*/ 158 h 171"/>
                <a:gd name="T30" fmla="*/ 69 w 97"/>
                <a:gd name="T31" fmla="*/ 157 h 171"/>
                <a:gd name="T32" fmla="*/ 76 w 97"/>
                <a:gd name="T33" fmla="*/ 155 h 171"/>
                <a:gd name="T34" fmla="*/ 81 w 97"/>
                <a:gd name="T35" fmla="*/ 150 h 171"/>
                <a:gd name="T36" fmla="*/ 84 w 97"/>
                <a:gd name="T37" fmla="*/ 145 h 171"/>
                <a:gd name="T38" fmla="*/ 85 w 97"/>
                <a:gd name="T39" fmla="*/ 137 h 171"/>
                <a:gd name="T40" fmla="*/ 87 w 97"/>
                <a:gd name="T41" fmla="*/ 129 h 171"/>
                <a:gd name="T42" fmla="*/ 87 w 97"/>
                <a:gd name="T43" fmla="*/ 118 h 171"/>
                <a:gd name="T44" fmla="*/ 87 w 97"/>
                <a:gd name="T45" fmla="*/ 0 h 171"/>
                <a:gd name="T46" fmla="*/ 97 w 97"/>
                <a:gd name="T47" fmla="*/ 0 h 171"/>
                <a:gd name="T48" fmla="*/ 97 w 97"/>
                <a:gd name="T49" fmla="*/ 118 h 171"/>
                <a:gd name="T50" fmla="*/ 97 w 97"/>
                <a:gd name="T51" fmla="*/ 118 h 171"/>
                <a:gd name="T52" fmla="*/ 97 w 97"/>
                <a:gd name="T53" fmla="*/ 131 h 171"/>
                <a:gd name="T54" fmla="*/ 95 w 97"/>
                <a:gd name="T55" fmla="*/ 142 h 171"/>
                <a:gd name="T56" fmla="*/ 90 w 97"/>
                <a:gd name="T57" fmla="*/ 152 h 171"/>
                <a:gd name="T58" fmla="*/ 85 w 97"/>
                <a:gd name="T59" fmla="*/ 158 h 171"/>
                <a:gd name="T60" fmla="*/ 79 w 97"/>
                <a:gd name="T61" fmla="*/ 165 h 171"/>
                <a:gd name="T62" fmla="*/ 71 w 97"/>
                <a:gd name="T63" fmla="*/ 168 h 171"/>
                <a:gd name="T64" fmla="*/ 60 w 97"/>
                <a:gd name="T65" fmla="*/ 169 h 171"/>
                <a:gd name="T66" fmla="*/ 48 w 97"/>
                <a:gd name="T67" fmla="*/ 171 h 171"/>
                <a:gd name="T68" fmla="*/ 48 w 97"/>
                <a:gd name="T69" fmla="*/ 171 h 171"/>
                <a:gd name="T70" fmla="*/ 37 w 97"/>
                <a:gd name="T71" fmla="*/ 169 h 171"/>
                <a:gd name="T72" fmla="*/ 27 w 97"/>
                <a:gd name="T73" fmla="*/ 168 h 171"/>
                <a:gd name="T74" fmla="*/ 19 w 97"/>
                <a:gd name="T75" fmla="*/ 163 h 171"/>
                <a:gd name="T76" fmla="*/ 11 w 97"/>
                <a:gd name="T77" fmla="*/ 158 h 171"/>
                <a:gd name="T78" fmla="*/ 6 w 97"/>
                <a:gd name="T79" fmla="*/ 152 h 171"/>
                <a:gd name="T80" fmla="*/ 3 w 97"/>
                <a:gd name="T81" fmla="*/ 142 h 171"/>
                <a:gd name="T82" fmla="*/ 0 w 97"/>
                <a:gd name="T83" fmla="*/ 131 h 171"/>
                <a:gd name="T84" fmla="*/ 0 w 97"/>
                <a:gd name="T85" fmla="*/ 118 h 171"/>
                <a:gd name="T86" fmla="*/ 0 w 97"/>
                <a:gd name="T87" fmla="*/ 11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7" h="171">
                  <a:moveTo>
                    <a:pt x="0" y="118"/>
                  </a:moveTo>
                  <a:lnTo>
                    <a:pt x="0" y="0"/>
                  </a:lnTo>
                  <a:lnTo>
                    <a:pt x="22" y="0"/>
                  </a:lnTo>
                  <a:lnTo>
                    <a:pt x="22" y="118"/>
                  </a:lnTo>
                  <a:lnTo>
                    <a:pt x="22" y="118"/>
                  </a:lnTo>
                  <a:lnTo>
                    <a:pt x="22" y="129"/>
                  </a:lnTo>
                  <a:lnTo>
                    <a:pt x="24" y="137"/>
                  </a:lnTo>
                  <a:lnTo>
                    <a:pt x="26" y="145"/>
                  </a:lnTo>
                  <a:lnTo>
                    <a:pt x="29" y="150"/>
                  </a:lnTo>
                  <a:lnTo>
                    <a:pt x="34" y="155"/>
                  </a:lnTo>
                  <a:lnTo>
                    <a:pt x="39" y="157"/>
                  </a:lnTo>
                  <a:lnTo>
                    <a:pt x="45" y="158"/>
                  </a:lnTo>
                  <a:lnTo>
                    <a:pt x="53" y="160"/>
                  </a:lnTo>
                  <a:lnTo>
                    <a:pt x="53" y="160"/>
                  </a:lnTo>
                  <a:lnTo>
                    <a:pt x="63" y="158"/>
                  </a:lnTo>
                  <a:lnTo>
                    <a:pt x="69" y="157"/>
                  </a:lnTo>
                  <a:lnTo>
                    <a:pt x="76" y="155"/>
                  </a:lnTo>
                  <a:lnTo>
                    <a:pt x="81" y="150"/>
                  </a:lnTo>
                  <a:lnTo>
                    <a:pt x="84" y="145"/>
                  </a:lnTo>
                  <a:lnTo>
                    <a:pt x="85" y="137"/>
                  </a:lnTo>
                  <a:lnTo>
                    <a:pt x="87" y="129"/>
                  </a:lnTo>
                  <a:lnTo>
                    <a:pt x="87" y="118"/>
                  </a:lnTo>
                  <a:lnTo>
                    <a:pt x="87" y="0"/>
                  </a:lnTo>
                  <a:lnTo>
                    <a:pt x="97" y="0"/>
                  </a:lnTo>
                  <a:lnTo>
                    <a:pt x="97" y="118"/>
                  </a:lnTo>
                  <a:lnTo>
                    <a:pt x="97" y="118"/>
                  </a:lnTo>
                  <a:lnTo>
                    <a:pt x="97" y="131"/>
                  </a:lnTo>
                  <a:lnTo>
                    <a:pt x="95" y="142"/>
                  </a:lnTo>
                  <a:lnTo>
                    <a:pt x="90" y="152"/>
                  </a:lnTo>
                  <a:lnTo>
                    <a:pt x="85" y="158"/>
                  </a:lnTo>
                  <a:lnTo>
                    <a:pt x="79" y="165"/>
                  </a:lnTo>
                  <a:lnTo>
                    <a:pt x="71" y="168"/>
                  </a:lnTo>
                  <a:lnTo>
                    <a:pt x="60" y="169"/>
                  </a:lnTo>
                  <a:lnTo>
                    <a:pt x="48" y="171"/>
                  </a:lnTo>
                  <a:lnTo>
                    <a:pt x="48" y="171"/>
                  </a:lnTo>
                  <a:lnTo>
                    <a:pt x="37" y="169"/>
                  </a:lnTo>
                  <a:lnTo>
                    <a:pt x="27" y="168"/>
                  </a:lnTo>
                  <a:lnTo>
                    <a:pt x="19" y="163"/>
                  </a:lnTo>
                  <a:lnTo>
                    <a:pt x="11" y="158"/>
                  </a:lnTo>
                  <a:lnTo>
                    <a:pt x="6" y="152"/>
                  </a:lnTo>
                  <a:lnTo>
                    <a:pt x="3" y="142"/>
                  </a:lnTo>
                  <a:lnTo>
                    <a:pt x="0" y="131"/>
                  </a:lnTo>
                  <a:lnTo>
                    <a:pt x="0" y="118"/>
                  </a:lnTo>
                  <a:lnTo>
                    <a:pt x="0" y="1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id="{47C46137-F515-4C00-8691-93A4144900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498333" y="7320340"/>
              <a:ext cx="77788" cy="134938"/>
            </a:xfrm>
            <a:custGeom>
              <a:avLst/>
              <a:gdLst>
                <a:gd name="T0" fmla="*/ 43 w 97"/>
                <a:gd name="T1" fmla="*/ 99 h 169"/>
                <a:gd name="T2" fmla="*/ 21 w 97"/>
                <a:gd name="T3" fmla="*/ 99 h 169"/>
                <a:gd name="T4" fmla="*/ 21 w 97"/>
                <a:gd name="T5" fmla="*/ 169 h 169"/>
                <a:gd name="T6" fmla="*/ 0 w 97"/>
                <a:gd name="T7" fmla="*/ 169 h 169"/>
                <a:gd name="T8" fmla="*/ 0 w 97"/>
                <a:gd name="T9" fmla="*/ 0 h 169"/>
                <a:gd name="T10" fmla="*/ 43 w 97"/>
                <a:gd name="T11" fmla="*/ 0 h 169"/>
                <a:gd name="T12" fmla="*/ 43 w 97"/>
                <a:gd name="T13" fmla="*/ 0 h 169"/>
                <a:gd name="T14" fmla="*/ 55 w 97"/>
                <a:gd name="T15" fmla="*/ 0 h 169"/>
                <a:gd name="T16" fmla="*/ 64 w 97"/>
                <a:gd name="T17" fmla="*/ 2 h 169"/>
                <a:gd name="T18" fmla="*/ 74 w 97"/>
                <a:gd name="T19" fmla="*/ 5 h 169"/>
                <a:gd name="T20" fmla="*/ 80 w 97"/>
                <a:gd name="T21" fmla="*/ 10 h 169"/>
                <a:gd name="T22" fmla="*/ 87 w 97"/>
                <a:gd name="T23" fmla="*/ 16 h 169"/>
                <a:gd name="T24" fmla="*/ 92 w 97"/>
                <a:gd name="T25" fmla="*/ 26 h 169"/>
                <a:gd name="T26" fmla="*/ 95 w 97"/>
                <a:gd name="T27" fmla="*/ 36 h 169"/>
                <a:gd name="T28" fmla="*/ 95 w 97"/>
                <a:gd name="T29" fmla="*/ 49 h 169"/>
                <a:gd name="T30" fmla="*/ 95 w 97"/>
                <a:gd name="T31" fmla="*/ 49 h 169"/>
                <a:gd name="T32" fmla="*/ 95 w 97"/>
                <a:gd name="T33" fmla="*/ 58 h 169"/>
                <a:gd name="T34" fmla="*/ 93 w 97"/>
                <a:gd name="T35" fmla="*/ 66 h 169"/>
                <a:gd name="T36" fmla="*/ 90 w 97"/>
                <a:gd name="T37" fmla="*/ 74 h 169"/>
                <a:gd name="T38" fmla="*/ 87 w 97"/>
                <a:gd name="T39" fmla="*/ 81 h 169"/>
                <a:gd name="T40" fmla="*/ 84 w 97"/>
                <a:gd name="T41" fmla="*/ 86 h 169"/>
                <a:gd name="T42" fmla="*/ 77 w 97"/>
                <a:gd name="T43" fmla="*/ 90 h 169"/>
                <a:gd name="T44" fmla="*/ 72 w 97"/>
                <a:gd name="T45" fmla="*/ 94 h 169"/>
                <a:gd name="T46" fmla="*/ 66 w 97"/>
                <a:gd name="T47" fmla="*/ 95 h 169"/>
                <a:gd name="T48" fmla="*/ 97 w 97"/>
                <a:gd name="T49" fmla="*/ 169 h 169"/>
                <a:gd name="T50" fmla="*/ 72 w 97"/>
                <a:gd name="T51" fmla="*/ 169 h 169"/>
                <a:gd name="T52" fmla="*/ 43 w 97"/>
                <a:gd name="T53" fmla="*/ 99 h 169"/>
                <a:gd name="T54" fmla="*/ 43 w 97"/>
                <a:gd name="T55" fmla="*/ 90 h 169"/>
                <a:gd name="T56" fmla="*/ 43 w 97"/>
                <a:gd name="T57" fmla="*/ 90 h 169"/>
                <a:gd name="T58" fmla="*/ 50 w 97"/>
                <a:gd name="T59" fmla="*/ 89 h 169"/>
                <a:gd name="T60" fmla="*/ 56 w 97"/>
                <a:gd name="T61" fmla="*/ 87 h 169"/>
                <a:gd name="T62" fmla="*/ 61 w 97"/>
                <a:gd name="T63" fmla="*/ 86 h 169"/>
                <a:gd name="T64" fmla="*/ 66 w 97"/>
                <a:gd name="T65" fmla="*/ 81 h 169"/>
                <a:gd name="T66" fmla="*/ 69 w 97"/>
                <a:gd name="T67" fmla="*/ 76 h 169"/>
                <a:gd name="T68" fmla="*/ 71 w 97"/>
                <a:gd name="T69" fmla="*/ 68 h 169"/>
                <a:gd name="T70" fmla="*/ 72 w 97"/>
                <a:gd name="T71" fmla="*/ 60 h 169"/>
                <a:gd name="T72" fmla="*/ 72 w 97"/>
                <a:gd name="T73" fmla="*/ 49 h 169"/>
                <a:gd name="T74" fmla="*/ 72 w 97"/>
                <a:gd name="T75" fmla="*/ 49 h 169"/>
                <a:gd name="T76" fmla="*/ 72 w 97"/>
                <a:gd name="T77" fmla="*/ 37 h 169"/>
                <a:gd name="T78" fmla="*/ 71 w 97"/>
                <a:gd name="T79" fmla="*/ 29 h 169"/>
                <a:gd name="T80" fmla="*/ 69 w 97"/>
                <a:gd name="T81" fmla="*/ 21 h 169"/>
                <a:gd name="T82" fmla="*/ 66 w 97"/>
                <a:gd name="T83" fmla="*/ 16 h 169"/>
                <a:gd name="T84" fmla="*/ 61 w 97"/>
                <a:gd name="T85" fmla="*/ 13 h 169"/>
                <a:gd name="T86" fmla="*/ 56 w 97"/>
                <a:gd name="T87" fmla="*/ 10 h 169"/>
                <a:gd name="T88" fmla="*/ 50 w 97"/>
                <a:gd name="T89" fmla="*/ 8 h 169"/>
                <a:gd name="T90" fmla="*/ 42 w 97"/>
                <a:gd name="T91" fmla="*/ 8 h 169"/>
                <a:gd name="T92" fmla="*/ 21 w 97"/>
                <a:gd name="T93" fmla="*/ 8 h 169"/>
                <a:gd name="T94" fmla="*/ 21 w 97"/>
                <a:gd name="T95" fmla="*/ 90 h 169"/>
                <a:gd name="T96" fmla="*/ 43 w 97"/>
                <a:gd name="T97" fmla="*/ 9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" h="169">
                  <a:moveTo>
                    <a:pt x="43" y="99"/>
                  </a:moveTo>
                  <a:lnTo>
                    <a:pt x="21" y="99"/>
                  </a:lnTo>
                  <a:lnTo>
                    <a:pt x="21" y="169"/>
                  </a:lnTo>
                  <a:lnTo>
                    <a:pt x="0" y="169"/>
                  </a:lnTo>
                  <a:lnTo>
                    <a:pt x="0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55" y="0"/>
                  </a:lnTo>
                  <a:lnTo>
                    <a:pt x="64" y="2"/>
                  </a:lnTo>
                  <a:lnTo>
                    <a:pt x="74" y="5"/>
                  </a:lnTo>
                  <a:lnTo>
                    <a:pt x="80" y="10"/>
                  </a:lnTo>
                  <a:lnTo>
                    <a:pt x="87" y="16"/>
                  </a:lnTo>
                  <a:lnTo>
                    <a:pt x="92" y="26"/>
                  </a:lnTo>
                  <a:lnTo>
                    <a:pt x="95" y="36"/>
                  </a:lnTo>
                  <a:lnTo>
                    <a:pt x="95" y="49"/>
                  </a:lnTo>
                  <a:lnTo>
                    <a:pt x="95" y="49"/>
                  </a:lnTo>
                  <a:lnTo>
                    <a:pt x="95" y="58"/>
                  </a:lnTo>
                  <a:lnTo>
                    <a:pt x="93" y="66"/>
                  </a:lnTo>
                  <a:lnTo>
                    <a:pt x="90" y="74"/>
                  </a:lnTo>
                  <a:lnTo>
                    <a:pt x="87" y="81"/>
                  </a:lnTo>
                  <a:lnTo>
                    <a:pt x="84" y="86"/>
                  </a:lnTo>
                  <a:lnTo>
                    <a:pt x="77" y="90"/>
                  </a:lnTo>
                  <a:lnTo>
                    <a:pt x="72" y="94"/>
                  </a:lnTo>
                  <a:lnTo>
                    <a:pt x="66" y="95"/>
                  </a:lnTo>
                  <a:lnTo>
                    <a:pt x="97" y="169"/>
                  </a:lnTo>
                  <a:lnTo>
                    <a:pt x="72" y="169"/>
                  </a:lnTo>
                  <a:lnTo>
                    <a:pt x="43" y="99"/>
                  </a:lnTo>
                  <a:close/>
                  <a:moveTo>
                    <a:pt x="43" y="90"/>
                  </a:moveTo>
                  <a:lnTo>
                    <a:pt x="43" y="90"/>
                  </a:lnTo>
                  <a:lnTo>
                    <a:pt x="50" y="89"/>
                  </a:lnTo>
                  <a:lnTo>
                    <a:pt x="56" y="87"/>
                  </a:lnTo>
                  <a:lnTo>
                    <a:pt x="61" y="86"/>
                  </a:lnTo>
                  <a:lnTo>
                    <a:pt x="66" y="81"/>
                  </a:lnTo>
                  <a:lnTo>
                    <a:pt x="69" y="76"/>
                  </a:lnTo>
                  <a:lnTo>
                    <a:pt x="71" y="68"/>
                  </a:lnTo>
                  <a:lnTo>
                    <a:pt x="72" y="60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72" y="37"/>
                  </a:lnTo>
                  <a:lnTo>
                    <a:pt x="71" y="29"/>
                  </a:lnTo>
                  <a:lnTo>
                    <a:pt x="69" y="21"/>
                  </a:lnTo>
                  <a:lnTo>
                    <a:pt x="66" y="16"/>
                  </a:lnTo>
                  <a:lnTo>
                    <a:pt x="61" y="13"/>
                  </a:lnTo>
                  <a:lnTo>
                    <a:pt x="56" y="10"/>
                  </a:lnTo>
                  <a:lnTo>
                    <a:pt x="50" y="8"/>
                  </a:lnTo>
                  <a:lnTo>
                    <a:pt x="42" y="8"/>
                  </a:lnTo>
                  <a:lnTo>
                    <a:pt x="21" y="8"/>
                  </a:lnTo>
                  <a:lnTo>
                    <a:pt x="21" y="90"/>
                  </a:lnTo>
                  <a:lnTo>
                    <a:pt x="43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0B2426D2-BC67-42AB-8715-ECBA1D76E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87245" y="7288590"/>
              <a:ext cx="44450" cy="196850"/>
            </a:xfrm>
            <a:custGeom>
              <a:avLst/>
              <a:gdLst>
                <a:gd name="T0" fmla="*/ 34 w 55"/>
                <a:gd name="T1" fmla="*/ 106 h 248"/>
                <a:gd name="T2" fmla="*/ 34 w 55"/>
                <a:gd name="T3" fmla="*/ 106 h 248"/>
                <a:gd name="T4" fmla="*/ 23 w 55"/>
                <a:gd name="T5" fmla="*/ 82 h 248"/>
                <a:gd name="T6" fmla="*/ 19 w 55"/>
                <a:gd name="T7" fmla="*/ 69 h 248"/>
                <a:gd name="T8" fmla="*/ 16 w 55"/>
                <a:gd name="T9" fmla="*/ 60 h 248"/>
                <a:gd name="T10" fmla="*/ 14 w 55"/>
                <a:gd name="T11" fmla="*/ 48 h 248"/>
                <a:gd name="T12" fmla="*/ 14 w 55"/>
                <a:gd name="T13" fmla="*/ 39 h 248"/>
                <a:gd name="T14" fmla="*/ 16 w 55"/>
                <a:gd name="T15" fmla="*/ 27 h 248"/>
                <a:gd name="T16" fmla="*/ 19 w 55"/>
                <a:gd name="T17" fmla="*/ 18 h 248"/>
                <a:gd name="T18" fmla="*/ 19 w 55"/>
                <a:gd name="T19" fmla="*/ 18 h 248"/>
                <a:gd name="T20" fmla="*/ 24 w 55"/>
                <a:gd name="T21" fmla="*/ 8 h 248"/>
                <a:gd name="T22" fmla="*/ 31 w 55"/>
                <a:gd name="T23" fmla="*/ 0 h 248"/>
                <a:gd name="T24" fmla="*/ 31 w 55"/>
                <a:gd name="T25" fmla="*/ 0 h 248"/>
                <a:gd name="T26" fmla="*/ 23 w 55"/>
                <a:gd name="T27" fmla="*/ 5 h 248"/>
                <a:gd name="T28" fmla="*/ 16 w 55"/>
                <a:gd name="T29" fmla="*/ 13 h 248"/>
                <a:gd name="T30" fmla="*/ 11 w 55"/>
                <a:gd name="T31" fmla="*/ 22 h 248"/>
                <a:gd name="T32" fmla="*/ 6 w 55"/>
                <a:gd name="T33" fmla="*/ 32 h 248"/>
                <a:gd name="T34" fmla="*/ 6 w 55"/>
                <a:gd name="T35" fmla="*/ 32 h 248"/>
                <a:gd name="T36" fmla="*/ 1 w 55"/>
                <a:gd name="T37" fmla="*/ 45 h 248"/>
                <a:gd name="T38" fmla="*/ 0 w 55"/>
                <a:gd name="T39" fmla="*/ 58 h 248"/>
                <a:gd name="T40" fmla="*/ 0 w 55"/>
                <a:gd name="T41" fmla="*/ 71 h 248"/>
                <a:gd name="T42" fmla="*/ 1 w 55"/>
                <a:gd name="T43" fmla="*/ 84 h 248"/>
                <a:gd name="T44" fmla="*/ 3 w 55"/>
                <a:gd name="T45" fmla="*/ 97 h 248"/>
                <a:gd name="T46" fmla="*/ 8 w 55"/>
                <a:gd name="T47" fmla="*/ 109 h 248"/>
                <a:gd name="T48" fmla="*/ 19 w 55"/>
                <a:gd name="T49" fmla="*/ 137 h 248"/>
                <a:gd name="T50" fmla="*/ 19 w 55"/>
                <a:gd name="T51" fmla="*/ 137 h 248"/>
                <a:gd name="T52" fmla="*/ 31 w 55"/>
                <a:gd name="T53" fmla="*/ 166 h 248"/>
                <a:gd name="T54" fmla="*/ 35 w 55"/>
                <a:gd name="T55" fmla="*/ 177 h 248"/>
                <a:gd name="T56" fmla="*/ 37 w 55"/>
                <a:gd name="T57" fmla="*/ 188 h 248"/>
                <a:gd name="T58" fmla="*/ 39 w 55"/>
                <a:gd name="T59" fmla="*/ 198 h 248"/>
                <a:gd name="T60" fmla="*/ 37 w 55"/>
                <a:gd name="T61" fmla="*/ 208 h 248"/>
                <a:gd name="T62" fmla="*/ 35 w 55"/>
                <a:gd name="T63" fmla="*/ 218 h 248"/>
                <a:gd name="T64" fmla="*/ 32 w 55"/>
                <a:gd name="T65" fmla="*/ 227 h 248"/>
                <a:gd name="T66" fmla="*/ 32 w 55"/>
                <a:gd name="T67" fmla="*/ 227 h 248"/>
                <a:gd name="T68" fmla="*/ 26 w 55"/>
                <a:gd name="T69" fmla="*/ 240 h 248"/>
                <a:gd name="T70" fmla="*/ 21 w 55"/>
                <a:gd name="T71" fmla="*/ 245 h 248"/>
                <a:gd name="T72" fmla="*/ 16 w 55"/>
                <a:gd name="T73" fmla="*/ 248 h 248"/>
                <a:gd name="T74" fmla="*/ 16 w 55"/>
                <a:gd name="T75" fmla="*/ 248 h 248"/>
                <a:gd name="T76" fmla="*/ 26 w 55"/>
                <a:gd name="T77" fmla="*/ 242 h 248"/>
                <a:gd name="T78" fmla="*/ 35 w 55"/>
                <a:gd name="T79" fmla="*/ 234 h 248"/>
                <a:gd name="T80" fmla="*/ 42 w 55"/>
                <a:gd name="T81" fmla="*/ 222 h 248"/>
                <a:gd name="T82" fmla="*/ 48 w 55"/>
                <a:gd name="T83" fmla="*/ 209 h 248"/>
                <a:gd name="T84" fmla="*/ 48 w 55"/>
                <a:gd name="T85" fmla="*/ 209 h 248"/>
                <a:gd name="T86" fmla="*/ 53 w 55"/>
                <a:gd name="T87" fmla="*/ 198 h 248"/>
                <a:gd name="T88" fmla="*/ 55 w 55"/>
                <a:gd name="T89" fmla="*/ 187 h 248"/>
                <a:gd name="T90" fmla="*/ 55 w 55"/>
                <a:gd name="T91" fmla="*/ 176 h 248"/>
                <a:gd name="T92" fmla="*/ 55 w 55"/>
                <a:gd name="T93" fmla="*/ 164 h 248"/>
                <a:gd name="T94" fmla="*/ 52 w 55"/>
                <a:gd name="T95" fmla="*/ 153 h 248"/>
                <a:gd name="T96" fmla="*/ 47 w 55"/>
                <a:gd name="T97" fmla="*/ 139 h 248"/>
                <a:gd name="T98" fmla="*/ 34 w 55"/>
                <a:gd name="T99" fmla="*/ 106 h 248"/>
                <a:gd name="T100" fmla="*/ 34 w 55"/>
                <a:gd name="T101" fmla="*/ 10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" h="248">
                  <a:moveTo>
                    <a:pt x="34" y="106"/>
                  </a:moveTo>
                  <a:lnTo>
                    <a:pt x="34" y="106"/>
                  </a:lnTo>
                  <a:lnTo>
                    <a:pt x="23" y="82"/>
                  </a:lnTo>
                  <a:lnTo>
                    <a:pt x="19" y="69"/>
                  </a:lnTo>
                  <a:lnTo>
                    <a:pt x="16" y="60"/>
                  </a:lnTo>
                  <a:lnTo>
                    <a:pt x="14" y="48"/>
                  </a:lnTo>
                  <a:lnTo>
                    <a:pt x="14" y="39"/>
                  </a:lnTo>
                  <a:lnTo>
                    <a:pt x="16" y="27"/>
                  </a:lnTo>
                  <a:lnTo>
                    <a:pt x="19" y="18"/>
                  </a:lnTo>
                  <a:lnTo>
                    <a:pt x="19" y="18"/>
                  </a:lnTo>
                  <a:lnTo>
                    <a:pt x="24" y="8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3" y="5"/>
                  </a:lnTo>
                  <a:lnTo>
                    <a:pt x="16" y="13"/>
                  </a:lnTo>
                  <a:lnTo>
                    <a:pt x="11" y="2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" y="45"/>
                  </a:lnTo>
                  <a:lnTo>
                    <a:pt x="0" y="58"/>
                  </a:lnTo>
                  <a:lnTo>
                    <a:pt x="0" y="71"/>
                  </a:lnTo>
                  <a:lnTo>
                    <a:pt x="1" y="84"/>
                  </a:lnTo>
                  <a:lnTo>
                    <a:pt x="3" y="97"/>
                  </a:lnTo>
                  <a:lnTo>
                    <a:pt x="8" y="109"/>
                  </a:lnTo>
                  <a:lnTo>
                    <a:pt x="19" y="137"/>
                  </a:lnTo>
                  <a:lnTo>
                    <a:pt x="19" y="137"/>
                  </a:lnTo>
                  <a:lnTo>
                    <a:pt x="31" y="166"/>
                  </a:lnTo>
                  <a:lnTo>
                    <a:pt x="35" y="177"/>
                  </a:lnTo>
                  <a:lnTo>
                    <a:pt x="37" y="188"/>
                  </a:lnTo>
                  <a:lnTo>
                    <a:pt x="39" y="198"/>
                  </a:lnTo>
                  <a:lnTo>
                    <a:pt x="37" y="208"/>
                  </a:lnTo>
                  <a:lnTo>
                    <a:pt x="35" y="218"/>
                  </a:lnTo>
                  <a:lnTo>
                    <a:pt x="32" y="227"/>
                  </a:lnTo>
                  <a:lnTo>
                    <a:pt x="32" y="227"/>
                  </a:lnTo>
                  <a:lnTo>
                    <a:pt x="26" y="240"/>
                  </a:lnTo>
                  <a:lnTo>
                    <a:pt x="21" y="245"/>
                  </a:lnTo>
                  <a:lnTo>
                    <a:pt x="16" y="248"/>
                  </a:lnTo>
                  <a:lnTo>
                    <a:pt x="16" y="248"/>
                  </a:lnTo>
                  <a:lnTo>
                    <a:pt x="26" y="242"/>
                  </a:lnTo>
                  <a:lnTo>
                    <a:pt x="35" y="234"/>
                  </a:lnTo>
                  <a:lnTo>
                    <a:pt x="42" y="222"/>
                  </a:lnTo>
                  <a:lnTo>
                    <a:pt x="48" y="209"/>
                  </a:lnTo>
                  <a:lnTo>
                    <a:pt x="48" y="209"/>
                  </a:lnTo>
                  <a:lnTo>
                    <a:pt x="53" y="198"/>
                  </a:lnTo>
                  <a:lnTo>
                    <a:pt x="55" y="187"/>
                  </a:lnTo>
                  <a:lnTo>
                    <a:pt x="55" y="176"/>
                  </a:lnTo>
                  <a:lnTo>
                    <a:pt x="55" y="164"/>
                  </a:lnTo>
                  <a:lnTo>
                    <a:pt x="52" y="153"/>
                  </a:lnTo>
                  <a:lnTo>
                    <a:pt x="47" y="139"/>
                  </a:lnTo>
                  <a:lnTo>
                    <a:pt x="34" y="106"/>
                  </a:lnTo>
                  <a:lnTo>
                    <a:pt x="34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0FFEF5CF-FB46-4010-9B55-18F5FB58E0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04658" y="7318753"/>
              <a:ext cx="30163" cy="31750"/>
            </a:xfrm>
            <a:custGeom>
              <a:avLst/>
              <a:gdLst>
                <a:gd name="T0" fmla="*/ 39 w 39"/>
                <a:gd name="T1" fmla="*/ 19 h 38"/>
                <a:gd name="T2" fmla="*/ 33 w 39"/>
                <a:gd name="T3" fmla="*/ 32 h 38"/>
                <a:gd name="T4" fmla="*/ 20 w 39"/>
                <a:gd name="T5" fmla="*/ 38 h 38"/>
                <a:gd name="T6" fmla="*/ 12 w 39"/>
                <a:gd name="T7" fmla="*/ 37 h 38"/>
                <a:gd name="T8" fmla="*/ 2 w 39"/>
                <a:gd name="T9" fmla="*/ 27 h 38"/>
                <a:gd name="T10" fmla="*/ 0 w 39"/>
                <a:gd name="T11" fmla="*/ 19 h 38"/>
                <a:gd name="T12" fmla="*/ 5 w 39"/>
                <a:gd name="T13" fmla="*/ 6 h 38"/>
                <a:gd name="T14" fmla="*/ 20 w 39"/>
                <a:gd name="T15" fmla="*/ 0 h 38"/>
                <a:gd name="T16" fmla="*/ 26 w 39"/>
                <a:gd name="T17" fmla="*/ 1 h 38"/>
                <a:gd name="T18" fmla="*/ 37 w 39"/>
                <a:gd name="T19" fmla="*/ 11 h 38"/>
                <a:gd name="T20" fmla="*/ 39 w 39"/>
                <a:gd name="T21" fmla="*/ 19 h 38"/>
                <a:gd name="T22" fmla="*/ 36 w 39"/>
                <a:gd name="T23" fmla="*/ 19 h 38"/>
                <a:gd name="T24" fmla="*/ 31 w 39"/>
                <a:gd name="T25" fmla="*/ 8 h 38"/>
                <a:gd name="T26" fmla="*/ 20 w 39"/>
                <a:gd name="T27" fmla="*/ 3 h 38"/>
                <a:gd name="T28" fmla="*/ 13 w 39"/>
                <a:gd name="T29" fmla="*/ 4 h 38"/>
                <a:gd name="T30" fmla="*/ 3 w 39"/>
                <a:gd name="T31" fmla="*/ 12 h 38"/>
                <a:gd name="T32" fmla="*/ 3 w 39"/>
                <a:gd name="T33" fmla="*/ 19 h 38"/>
                <a:gd name="T34" fmla="*/ 8 w 39"/>
                <a:gd name="T35" fmla="*/ 30 h 38"/>
                <a:gd name="T36" fmla="*/ 20 w 39"/>
                <a:gd name="T37" fmla="*/ 35 h 38"/>
                <a:gd name="T38" fmla="*/ 26 w 39"/>
                <a:gd name="T39" fmla="*/ 33 h 38"/>
                <a:gd name="T40" fmla="*/ 34 w 39"/>
                <a:gd name="T41" fmla="*/ 25 h 38"/>
                <a:gd name="T42" fmla="*/ 36 w 39"/>
                <a:gd name="T43" fmla="*/ 19 h 38"/>
                <a:gd name="T44" fmla="*/ 26 w 39"/>
                <a:gd name="T45" fmla="*/ 27 h 38"/>
                <a:gd name="T46" fmla="*/ 20 w 39"/>
                <a:gd name="T47" fmla="*/ 21 h 38"/>
                <a:gd name="T48" fmla="*/ 16 w 39"/>
                <a:gd name="T49" fmla="*/ 27 h 38"/>
                <a:gd name="T50" fmla="*/ 13 w 39"/>
                <a:gd name="T51" fmla="*/ 11 h 38"/>
                <a:gd name="T52" fmla="*/ 21 w 39"/>
                <a:gd name="T53" fmla="*/ 11 h 38"/>
                <a:gd name="T54" fmla="*/ 26 w 39"/>
                <a:gd name="T55" fmla="*/ 16 h 38"/>
                <a:gd name="T56" fmla="*/ 24 w 39"/>
                <a:gd name="T57" fmla="*/ 19 h 38"/>
                <a:gd name="T58" fmla="*/ 21 w 39"/>
                <a:gd name="T59" fmla="*/ 21 h 38"/>
                <a:gd name="T60" fmla="*/ 16 w 39"/>
                <a:gd name="T61" fmla="*/ 19 h 38"/>
                <a:gd name="T62" fmla="*/ 21 w 39"/>
                <a:gd name="T63" fmla="*/ 19 h 38"/>
                <a:gd name="T64" fmla="*/ 23 w 39"/>
                <a:gd name="T65" fmla="*/ 16 h 38"/>
                <a:gd name="T66" fmla="*/ 23 w 39"/>
                <a:gd name="T67" fmla="*/ 14 h 38"/>
                <a:gd name="T68" fmla="*/ 16 w 39"/>
                <a:gd name="T69" fmla="*/ 1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8">
                  <a:moveTo>
                    <a:pt x="39" y="19"/>
                  </a:moveTo>
                  <a:lnTo>
                    <a:pt x="39" y="19"/>
                  </a:lnTo>
                  <a:lnTo>
                    <a:pt x="37" y="27"/>
                  </a:lnTo>
                  <a:lnTo>
                    <a:pt x="33" y="32"/>
                  </a:lnTo>
                  <a:lnTo>
                    <a:pt x="26" y="37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12" y="37"/>
                  </a:lnTo>
                  <a:lnTo>
                    <a:pt x="5" y="32"/>
                  </a:lnTo>
                  <a:lnTo>
                    <a:pt x="2" y="27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1"/>
                  </a:lnTo>
                  <a:lnTo>
                    <a:pt x="5" y="6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6" y="1"/>
                  </a:lnTo>
                  <a:lnTo>
                    <a:pt x="33" y="6"/>
                  </a:lnTo>
                  <a:lnTo>
                    <a:pt x="37" y="11"/>
                  </a:lnTo>
                  <a:lnTo>
                    <a:pt x="39" y="19"/>
                  </a:lnTo>
                  <a:lnTo>
                    <a:pt x="39" y="19"/>
                  </a:lnTo>
                  <a:close/>
                  <a:moveTo>
                    <a:pt x="36" y="19"/>
                  </a:moveTo>
                  <a:lnTo>
                    <a:pt x="36" y="19"/>
                  </a:lnTo>
                  <a:lnTo>
                    <a:pt x="34" y="12"/>
                  </a:lnTo>
                  <a:lnTo>
                    <a:pt x="31" y="8"/>
                  </a:lnTo>
                  <a:lnTo>
                    <a:pt x="26" y="4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13" y="4"/>
                  </a:lnTo>
                  <a:lnTo>
                    <a:pt x="8" y="8"/>
                  </a:lnTo>
                  <a:lnTo>
                    <a:pt x="3" y="12"/>
                  </a:lnTo>
                  <a:lnTo>
                    <a:pt x="3" y="19"/>
                  </a:lnTo>
                  <a:lnTo>
                    <a:pt x="3" y="19"/>
                  </a:lnTo>
                  <a:lnTo>
                    <a:pt x="3" y="25"/>
                  </a:lnTo>
                  <a:lnTo>
                    <a:pt x="8" y="30"/>
                  </a:lnTo>
                  <a:lnTo>
                    <a:pt x="13" y="33"/>
                  </a:lnTo>
                  <a:lnTo>
                    <a:pt x="20" y="35"/>
                  </a:lnTo>
                  <a:lnTo>
                    <a:pt x="20" y="35"/>
                  </a:lnTo>
                  <a:lnTo>
                    <a:pt x="26" y="33"/>
                  </a:lnTo>
                  <a:lnTo>
                    <a:pt x="31" y="30"/>
                  </a:lnTo>
                  <a:lnTo>
                    <a:pt x="34" y="25"/>
                  </a:lnTo>
                  <a:lnTo>
                    <a:pt x="36" y="19"/>
                  </a:lnTo>
                  <a:lnTo>
                    <a:pt x="36" y="19"/>
                  </a:lnTo>
                  <a:close/>
                  <a:moveTo>
                    <a:pt x="21" y="21"/>
                  </a:moveTo>
                  <a:lnTo>
                    <a:pt x="26" y="27"/>
                  </a:lnTo>
                  <a:lnTo>
                    <a:pt x="23" y="27"/>
                  </a:lnTo>
                  <a:lnTo>
                    <a:pt x="20" y="21"/>
                  </a:lnTo>
                  <a:lnTo>
                    <a:pt x="16" y="21"/>
                  </a:lnTo>
                  <a:lnTo>
                    <a:pt x="16" y="27"/>
                  </a:lnTo>
                  <a:lnTo>
                    <a:pt x="13" y="27"/>
                  </a:lnTo>
                  <a:lnTo>
                    <a:pt x="13" y="11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4" y="12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4" y="19"/>
                  </a:lnTo>
                  <a:lnTo>
                    <a:pt x="21" y="21"/>
                  </a:lnTo>
                  <a:lnTo>
                    <a:pt x="21" y="21"/>
                  </a:lnTo>
                  <a:close/>
                  <a:moveTo>
                    <a:pt x="16" y="12"/>
                  </a:moveTo>
                  <a:lnTo>
                    <a:pt x="16" y="19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3" y="17"/>
                  </a:lnTo>
                  <a:lnTo>
                    <a:pt x="23" y="16"/>
                  </a:lnTo>
                  <a:lnTo>
                    <a:pt x="23" y="16"/>
                  </a:lnTo>
                  <a:lnTo>
                    <a:pt x="23" y="14"/>
                  </a:lnTo>
                  <a:lnTo>
                    <a:pt x="21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12DB2BC8-BB1F-4DC5-8876-32A6FC6E9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91970" y="7320340"/>
              <a:ext cx="66675" cy="134938"/>
            </a:xfrm>
            <a:custGeom>
              <a:avLst/>
              <a:gdLst>
                <a:gd name="T0" fmla="*/ 0 w 82"/>
                <a:gd name="T1" fmla="*/ 0 h 169"/>
                <a:gd name="T2" fmla="*/ 82 w 82"/>
                <a:gd name="T3" fmla="*/ 0 h 169"/>
                <a:gd name="T4" fmla="*/ 82 w 82"/>
                <a:gd name="T5" fmla="*/ 8 h 169"/>
                <a:gd name="T6" fmla="*/ 21 w 82"/>
                <a:gd name="T7" fmla="*/ 8 h 169"/>
                <a:gd name="T8" fmla="*/ 21 w 82"/>
                <a:gd name="T9" fmla="*/ 78 h 169"/>
                <a:gd name="T10" fmla="*/ 76 w 82"/>
                <a:gd name="T11" fmla="*/ 78 h 169"/>
                <a:gd name="T12" fmla="*/ 76 w 82"/>
                <a:gd name="T13" fmla="*/ 86 h 169"/>
                <a:gd name="T14" fmla="*/ 21 w 82"/>
                <a:gd name="T15" fmla="*/ 86 h 169"/>
                <a:gd name="T16" fmla="*/ 21 w 82"/>
                <a:gd name="T17" fmla="*/ 160 h 169"/>
                <a:gd name="T18" fmla="*/ 82 w 82"/>
                <a:gd name="T19" fmla="*/ 160 h 169"/>
                <a:gd name="T20" fmla="*/ 82 w 82"/>
                <a:gd name="T21" fmla="*/ 169 h 169"/>
                <a:gd name="T22" fmla="*/ 0 w 82"/>
                <a:gd name="T23" fmla="*/ 169 h 169"/>
                <a:gd name="T24" fmla="*/ 0 w 82"/>
                <a:gd name="T25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169">
                  <a:moveTo>
                    <a:pt x="0" y="0"/>
                  </a:moveTo>
                  <a:lnTo>
                    <a:pt x="82" y="0"/>
                  </a:lnTo>
                  <a:lnTo>
                    <a:pt x="82" y="8"/>
                  </a:lnTo>
                  <a:lnTo>
                    <a:pt x="21" y="8"/>
                  </a:lnTo>
                  <a:lnTo>
                    <a:pt x="21" y="78"/>
                  </a:lnTo>
                  <a:lnTo>
                    <a:pt x="76" y="78"/>
                  </a:lnTo>
                  <a:lnTo>
                    <a:pt x="76" y="86"/>
                  </a:lnTo>
                  <a:lnTo>
                    <a:pt x="21" y="86"/>
                  </a:lnTo>
                  <a:lnTo>
                    <a:pt x="21" y="160"/>
                  </a:lnTo>
                  <a:lnTo>
                    <a:pt x="82" y="160"/>
                  </a:lnTo>
                  <a:lnTo>
                    <a:pt x="82" y="169"/>
                  </a:lnTo>
                  <a:lnTo>
                    <a:pt x="0" y="16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29033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 descr="Background pattern&#10;&#10;Description automatically generated">
            <a:extLst>
              <a:ext uri="{FF2B5EF4-FFF2-40B4-BE49-F238E27FC236}">
                <a16:creationId xmlns:a16="http://schemas.microsoft.com/office/drawing/2014/main" id="{FA2D6671-7ECB-DEDA-DC38-54516079F9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60"/>
          <a:stretch/>
        </p:blipFill>
        <p:spPr>
          <a:xfrm>
            <a:off x="930274" y="251"/>
            <a:ext cx="13734814" cy="8229349"/>
          </a:xfrm>
          <a:prstGeom prst="rect">
            <a:avLst/>
          </a:prstGeom>
        </p:spPr>
      </p:pic>
      <p:sp>
        <p:nvSpPr>
          <p:cNvPr id="15" name="object 2">
            <a:extLst>
              <a:ext uri="{FF2B5EF4-FFF2-40B4-BE49-F238E27FC236}">
                <a16:creationId xmlns:a16="http://schemas.microsoft.com/office/drawing/2014/main" id="{984FB7C0-EF80-0A6D-1577-A5C7553094D2}"/>
              </a:ext>
            </a:extLst>
          </p:cNvPr>
          <p:cNvSpPr txBox="1"/>
          <p:nvPr/>
        </p:nvSpPr>
        <p:spPr>
          <a:xfrm>
            <a:off x="914397" y="2606730"/>
            <a:ext cx="3980331" cy="26138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kern="0" dirty="0">
                <a:solidFill>
                  <a:srgbClr val="6F2EFF"/>
                </a:solidFill>
                <a:latin typeface="BR Sonoma SemiBold" panose="00000700000000000000" pitchFamily="50" charset="0"/>
                <a:cs typeface="BRSonoma-SemiBold"/>
              </a:rPr>
              <a:t>+ Patient Concern</a:t>
            </a:r>
          </a:p>
        </p:txBody>
      </p:sp>
      <p:sp>
        <p:nvSpPr>
          <p:cNvPr id="16" name="object 3">
            <a:extLst>
              <a:ext uri="{FF2B5EF4-FFF2-40B4-BE49-F238E27FC236}">
                <a16:creationId xmlns:a16="http://schemas.microsoft.com/office/drawing/2014/main" id="{CA56A472-A956-672C-35C0-6D62A06A5FF6}"/>
              </a:ext>
            </a:extLst>
          </p:cNvPr>
          <p:cNvSpPr txBox="1"/>
          <p:nvPr/>
        </p:nvSpPr>
        <p:spPr>
          <a:xfrm>
            <a:off x="914398" y="2939584"/>
            <a:ext cx="3980331" cy="833808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190500" indent="-190500"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sz="1700" kern="0" dirty="0">
                <a:solidFill>
                  <a:srgbClr val="231F20"/>
                </a:solidFill>
                <a:latin typeface="BR Sonoma Light"/>
                <a:cs typeface="BRSonoma-Light"/>
              </a:rPr>
              <a:t>Melasma</a:t>
            </a:r>
            <a:r>
              <a:rPr lang="en-US" sz="1700" kern="0" dirty="0">
                <a:solidFill>
                  <a:srgbClr val="231F20"/>
                </a:solidFill>
                <a:latin typeface="BR Sonoma Light"/>
                <a:cs typeface="BRSonoma-Light"/>
              </a:rPr>
              <a:t> Pigment</a:t>
            </a:r>
            <a:endParaRPr sz="1700" kern="0" dirty="0">
              <a:latin typeface="BR Sonoma Light" pitchFamily="2" charset="77"/>
              <a:cs typeface="BRSonoma-Light"/>
            </a:endParaRPr>
          </a:p>
          <a:p>
            <a:pPr marL="190500" indent="-190500">
              <a:lnSpc>
                <a:spcPct val="100000"/>
              </a:lnSpc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Treatment areas:</a:t>
            </a: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 </a:t>
            </a:r>
            <a:br>
              <a:rPr lang="en-US"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</a:br>
            <a:r>
              <a:rPr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Cheeks, Forehead and Chin</a:t>
            </a:r>
            <a:endParaRPr sz="1700" kern="0" dirty="0">
              <a:latin typeface="BR Sonoma Light" pitchFamily="2" charset="77"/>
              <a:cs typeface="BRSonoma-Light"/>
            </a:endParaRPr>
          </a:p>
        </p:txBody>
      </p:sp>
      <p:sp>
        <p:nvSpPr>
          <p:cNvPr id="17" name="object 4">
            <a:extLst>
              <a:ext uri="{FF2B5EF4-FFF2-40B4-BE49-F238E27FC236}">
                <a16:creationId xmlns:a16="http://schemas.microsoft.com/office/drawing/2014/main" id="{0F2B48FF-3CCB-5743-0BC7-80D9D2476DA2}"/>
              </a:ext>
            </a:extLst>
          </p:cNvPr>
          <p:cNvSpPr txBox="1"/>
          <p:nvPr/>
        </p:nvSpPr>
        <p:spPr>
          <a:xfrm>
            <a:off x="5271304" y="2939584"/>
            <a:ext cx="4187190" cy="8338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0500" marR="5080" indent="-190500">
              <a:spcBef>
                <a:spcPts val="919"/>
              </a:spcBef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sz="1700" kern="0" dirty="0">
                <a:solidFill>
                  <a:srgbClr val="231F20"/>
                </a:solidFill>
                <a:latin typeface="BR Sonoma Light" pitchFamily="2" charset="77"/>
              </a:rPr>
              <a:t>PicoSure Focus Lens Array and PicoSure Flat Fixed Lens for textural, tone and pigmentation concerns.</a:t>
            </a:r>
          </a:p>
        </p:txBody>
      </p:sp>
      <p:sp>
        <p:nvSpPr>
          <p:cNvPr id="20" name="object 7">
            <a:extLst>
              <a:ext uri="{FF2B5EF4-FFF2-40B4-BE49-F238E27FC236}">
                <a16:creationId xmlns:a16="http://schemas.microsoft.com/office/drawing/2014/main" id="{D1279566-4DF9-5433-9886-420D251B8399}"/>
              </a:ext>
            </a:extLst>
          </p:cNvPr>
          <p:cNvSpPr txBox="1"/>
          <p:nvPr/>
        </p:nvSpPr>
        <p:spPr>
          <a:xfrm>
            <a:off x="914398" y="4353499"/>
            <a:ext cx="3980331" cy="2590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50800">
              <a:lnSpc>
                <a:spcPct val="100000"/>
              </a:lnSpc>
              <a:spcBef>
                <a:spcPts val="100"/>
              </a:spcBef>
            </a:pP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+ Treatment Parameters 1</a:t>
            </a:r>
            <a:r>
              <a:rPr sz="1600" kern="0" baseline="3395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st</a:t>
            </a:r>
            <a:r>
              <a:rPr sz="1600" b="1" kern="0" baseline="3395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 </a:t>
            </a: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Treatment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744866C9-2BFB-B051-7E89-CA55B0273E35}"/>
              </a:ext>
            </a:extLst>
          </p:cNvPr>
          <p:cNvSpPr/>
          <p:nvPr/>
        </p:nvSpPr>
        <p:spPr>
          <a:xfrm>
            <a:off x="5271303" y="2606730"/>
            <a:ext cx="4187190" cy="26138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/>
          <a:p>
            <a:pPr marL="12700">
              <a:spcBef>
                <a:spcPts val="100"/>
              </a:spcBef>
            </a:pPr>
            <a:r>
              <a:rPr lang="en-US" sz="1600" kern="0" dirty="0">
                <a:solidFill>
                  <a:srgbClr val="6F2EFF"/>
                </a:solidFill>
                <a:latin typeface="BR Sonoma SemiBold" panose="00000700000000000000" pitchFamily="50" charset="0"/>
              </a:rPr>
              <a:t>+ Laser Modality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126500F-C59F-FF6E-A2B8-7DBB092BD5DC}"/>
              </a:ext>
            </a:extLst>
          </p:cNvPr>
          <p:cNvSpPr/>
          <p:nvPr/>
        </p:nvSpPr>
        <p:spPr>
          <a:xfrm>
            <a:off x="914398" y="4667196"/>
            <a:ext cx="4187190" cy="17228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90500" indent="-190500">
              <a:spcAft>
                <a:spcPts val="300"/>
              </a:spcAft>
              <a:buClr>
                <a:srgbClr val="FF4613"/>
              </a:buClr>
              <a:buFont typeface="BRSonoma-Light"/>
              <a:buChar char="•"/>
              <a:tabLst>
                <a:tab pos="286385" algn="l"/>
                <a:tab pos="287020" algn="l"/>
              </a:tabLst>
            </a:pPr>
            <a:r>
              <a:rPr lang="en-US" sz="1700" b="1" kern="0" dirty="0">
                <a:solidFill>
                  <a:srgbClr val="FC4418"/>
                </a:solidFill>
                <a:latin typeface="BR Sonoma" panose="00000500000000000000" pitchFamily="50" charset="0"/>
              </a:rPr>
              <a:t>PicoSure Focus Lens Array</a:t>
            </a:r>
          </a:p>
          <a:p>
            <a:pPr marL="182563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10mm spot size</a:t>
            </a:r>
          </a:p>
          <a:p>
            <a:pPr marL="182563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.25 J/cm2</a:t>
            </a:r>
          </a:p>
          <a:p>
            <a:pPr marL="182563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5 Hz</a:t>
            </a:r>
          </a:p>
          <a:p>
            <a:pPr marL="182563" marR="30480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 pass with PicoSure Focus Lens Array 659 total pulses</a:t>
            </a:r>
          </a:p>
        </p:txBody>
      </p:sp>
      <p:sp>
        <p:nvSpPr>
          <p:cNvPr id="28" name="object 7">
            <a:extLst>
              <a:ext uri="{FF2B5EF4-FFF2-40B4-BE49-F238E27FC236}">
                <a16:creationId xmlns:a16="http://schemas.microsoft.com/office/drawing/2014/main" id="{DB0F881E-4D25-F2BA-C0A4-CE43D893499F}"/>
              </a:ext>
            </a:extLst>
          </p:cNvPr>
          <p:cNvSpPr txBox="1"/>
          <p:nvPr/>
        </p:nvSpPr>
        <p:spPr>
          <a:xfrm>
            <a:off x="5271304" y="4352491"/>
            <a:ext cx="4187190" cy="2590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+ Treatment Parameters </a:t>
            </a:r>
            <a:r>
              <a:rPr lang="en-US"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2</a:t>
            </a:r>
            <a:r>
              <a:rPr lang="en-US" sz="1600" b="1" kern="0" baseline="3395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nd</a:t>
            </a:r>
            <a:r>
              <a:rPr sz="1600" b="1" kern="0" baseline="3395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 </a:t>
            </a: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Treatment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D84D145-E727-F898-5DDD-83423E98F237}"/>
              </a:ext>
            </a:extLst>
          </p:cNvPr>
          <p:cNvSpPr/>
          <p:nvPr/>
        </p:nvSpPr>
        <p:spPr>
          <a:xfrm>
            <a:off x="5271304" y="4667196"/>
            <a:ext cx="4187190" cy="172284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90500" indent="-190500">
              <a:spcAft>
                <a:spcPts val="300"/>
              </a:spcAft>
              <a:buClr>
                <a:srgbClr val="FF4613"/>
              </a:buClr>
              <a:buFont typeface="BRSonoma-Light"/>
              <a:buChar char="•"/>
              <a:tabLst>
                <a:tab pos="286385" algn="l"/>
                <a:tab pos="287020" algn="l"/>
              </a:tabLst>
            </a:pPr>
            <a:r>
              <a:rPr lang="en-US" sz="1700" b="1" kern="0" dirty="0">
                <a:solidFill>
                  <a:srgbClr val="FC4418"/>
                </a:solidFill>
                <a:latin typeface="BR Sonoma" panose="00000500000000000000" pitchFamily="50" charset="0"/>
              </a:rPr>
              <a:t>PicoSure Flat Fixed Lens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10mm spot size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.25 J/cm2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10 Hz</a:t>
            </a:r>
          </a:p>
          <a:p>
            <a:pPr marL="193675" marR="30480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2 passes with PicoSure Flat Fixed Lens 1525 total pulses</a:t>
            </a:r>
          </a:p>
        </p:txBody>
      </p:sp>
      <p:sp>
        <p:nvSpPr>
          <p:cNvPr id="33" name="Graphic 31">
            <a:extLst>
              <a:ext uri="{FF2B5EF4-FFF2-40B4-BE49-F238E27FC236}">
                <a16:creationId xmlns:a16="http://schemas.microsoft.com/office/drawing/2014/main" id="{E254294A-9B6C-9205-C2E1-F2580BF21290}"/>
              </a:ext>
            </a:extLst>
          </p:cNvPr>
          <p:cNvSpPr/>
          <p:nvPr/>
        </p:nvSpPr>
        <p:spPr>
          <a:xfrm>
            <a:off x="444505" y="7542874"/>
            <a:ext cx="1190625" cy="280076"/>
          </a:xfrm>
          <a:custGeom>
            <a:avLst/>
            <a:gdLst>
              <a:gd name="connsiteX0" fmla="*/ 0 w 3877973"/>
              <a:gd name="connsiteY0" fmla="*/ 456823 h 912231"/>
              <a:gd name="connsiteX1" fmla="*/ 226509 w 3877973"/>
              <a:gd name="connsiteY1" fmla="*/ 143759 h 912231"/>
              <a:gd name="connsiteX2" fmla="*/ 328724 w 3877973"/>
              <a:gd name="connsiteY2" fmla="*/ 154600 h 912231"/>
              <a:gd name="connsiteX3" fmla="*/ 328724 w 3877973"/>
              <a:gd name="connsiteY3" fmla="*/ 181372 h 912231"/>
              <a:gd name="connsiteX4" fmla="*/ 248399 w 3877973"/>
              <a:gd name="connsiteY4" fmla="*/ 175527 h 912231"/>
              <a:gd name="connsiteX5" fmla="*/ 86131 w 3877973"/>
              <a:gd name="connsiteY5" fmla="*/ 455975 h 912231"/>
              <a:gd name="connsiteX6" fmla="*/ 248399 w 3877973"/>
              <a:gd name="connsiteY6" fmla="*/ 737270 h 912231"/>
              <a:gd name="connsiteX7" fmla="*/ 328724 w 3877973"/>
              <a:gd name="connsiteY7" fmla="*/ 730577 h 912231"/>
              <a:gd name="connsiteX8" fmla="*/ 328724 w 3877973"/>
              <a:gd name="connsiteY8" fmla="*/ 759046 h 912231"/>
              <a:gd name="connsiteX9" fmla="*/ 226509 w 3877973"/>
              <a:gd name="connsiteY9" fmla="*/ 769887 h 912231"/>
              <a:gd name="connsiteX10" fmla="*/ 0 w 3877973"/>
              <a:gd name="connsiteY10" fmla="*/ 456823 h 912231"/>
              <a:gd name="connsiteX11" fmla="*/ 599203 w 3877973"/>
              <a:gd name="connsiteY11" fmla="*/ 531295 h 912231"/>
              <a:gd name="connsiteX12" fmla="*/ 443692 w 3877973"/>
              <a:gd name="connsiteY12" fmla="*/ 147907 h 912231"/>
              <a:gd name="connsiteX13" fmla="*/ 534962 w 3877973"/>
              <a:gd name="connsiteY13" fmla="*/ 147907 h 912231"/>
              <a:gd name="connsiteX14" fmla="*/ 666775 w 3877973"/>
              <a:gd name="connsiteY14" fmla="*/ 479447 h 912231"/>
              <a:gd name="connsiteX15" fmla="*/ 799445 w 3877973"/>
              <a:gd name="connsiteY15" fmla="*/ 147907 h 912231"/>
              <a:gd name="connsiteX16" fmla="*/ 836657 w 3877973"/>
              <a:gd name="connsiteY16" fmla="*/ 147907 h 912231"/>
              <a:gd name="connsiteX17" fmla="*/ 682859 w 3877973"/>
              <a:gd name="connsiteY17" fmla="*/ 529598 h 912231"/>
              <a:gd name="connsiteX18" fmla="*/ 682859 w 3877973"/>
              <a:gd name="connsiteY18" fmla="*/ 765645 h 912231"/>
              <a:gd name="connsiteX19" fmla="*/ 599203 w 3877973"/>
              <a:gd name="connsiteY19" fmla="*/ 765645 h 912231"/>
              <a:gd name="connsiteX20" fmla="*/ 599203 w 3877973"/>
              <a:gd name="connsiteY20" fmla="*/ 531295 h 912231"/>
              <a:gd name="connsiteX21" fmla="*/ 973610 w 3877973"/>
              <a:gd name="connsiteY21" fmla="*/ 286858 h 912231"/>
              <a:gd name="connsiteX22" fmla="*/ 973610 w 3877973"/>
              <a:gd name="connsiteY22" fmla="*/ 765645 h 912231"/>
              <a:gd name="connsiteX23" fmla="*/ 938967 w 3877973"/>
              <a:gd name="connsiteY23" fmla="*/ 765645 h 912231"/>
              <a:gd name="connsiteX24" fmla="*/ 938967 w 3877973"/>
              <a:gd name="connsiteY24" fmla="*/ 147907 h 912231"/>
              <a:gd name="connsiteX25" fmla="*/ 991407 w 3877973"/>
              <a:gd name="connsiteY25" fmla="*/ 147907 h 912231"/>
              <a:gd name="connsiteX26" fmla="*/ 1251702 w 3877973"/>
              <a:gd name="connsiteY26" fmla="*/ 618398 h 912231"/>
              <a:gd name="connsiteX27" fmla="*/ 1251702 w 3877973"/>
              <a:gd name="connsiteY27" fmla="*/ 147907 h 912231"/>
              <a:gd name="connsiteX28" fmla="*/ 1287201 w 3877973"/>
              <a:gd name="connsiteY28" fmla="*/ 147907 h 912231"/>
              <a:gd name="connsiteX29" fmla="*/ 1287201 w 3877973"/>
              <a:gd name="connsiteY29" fmla="*/ 765645 h 912231"/>
              <a:gd name="connsiteX30" fmla="*/ 1238188 w 3877973"/>
              <a:gd name="connsiteY30" fmla="*/ 765645 h 912231"/>
              <a:gd name="connsiteX31" fmla="*/ 973610 w 3877973"/>
              <a:gd name="connsiteY31" fmla="*/ 286858 h 912231"/>
              <a:gd name="connsiteX32" fmla="*/ 1425772 w 3877973"/>
              <a:gd name="connsiteY32" fmla="*/ 456823 h 912231"/>
              <a:gd name="connsiteX33" fmla="*/ 1633627 w 3877973"/>
              <a:gd name="connsiteY33" fmla="*/ 142062 h 912231"/>
              <a:gd name="connsiteX34" fmla="*/ 1842339 w 3877973"/>
              <a:gd name="connsiteY34" fmla="*/ 456823 h 912231"/>
              <a:gd name="connsiteX35" fmla="*/ 1633627 w 3877973"/>
              <a:gd name="connsiteY35" fmla="*/ 771584 h 912231"/>
              <a:gd name="connsiteX36" fmla="*/ 1425772 w 3877973"/>
              <a:gd name="connsiteY36" fmla="*/ 456823 h 912231"/>
              <a:gd name="connsiteX37" fmla="*/ 1756209 w 3877973"/>
              <a:gd name="connsiteY37" fmla="*/ 455975 h 912231"/>
              <a:gd name="connsiteX38" fmla="*/ 1633627 w 3877973"/>
              <a:gd name="connsiteY38" fmla="*/ 172228 h 912231"/>
              <a:gd name="connsiteX39" fmla="*/ 1511902 w 3877973"/>
              <a:gd name="connsiteY39" fmla="*/ 455975 h 912231"/>
              <a:gd name="connsiteX40" fmla="*/ 1633627 w 3877973"/>
              <a:gd name="connsiteY40" fmla="*/ 741418 h 912231"/>
              <a:gd name="connsiteX41" fmla="*/ 1756209 w 3877973"/>
              <a:gd name="connsiteY41" fmla="*/ 455975 h 912231"/>
              <a:gd name="connsiteX42" fmla="*/ 2342659 w 3877973"/>
              <a:gd name="connsiteY42" fmla="*/ 578994 h 912231"/>
              <a:gd name="connsiteX43" fmla="*/ 2342659 w 3877973"/>
              <a:gd name="connsiteY43" fmla="*/ 147907 h 912231"/>
              <a:gd name="connsiteX44" fmla="*/ 2427171 w 3877973"/>
              <a:gd name="connsiteY44" fmla="*/ 147907 h 912231"/>
              <a:gd name="connsiteX45" fmla="*/ 2427171 w 3877973"/>
              <a:gd name="connsiteY45" fmla="*/ 581540 h 912231"/>
              <a:gd name="connsiteX46" fmla="*/ 2543757 w 3877973"/>
              <a:gd name="connsiteY46" fmla="*/ 730577 h 912231"/>
              <a:gd name="connsiteX47" fmla="*/ 2667100 w 3877973"/>
              <a:gd name="connsiteY47" fmla="*/ 581540 h 912231"/>
              <a:gd name="connsiteX48" fmla="*/ 2667100 w 3877973"/>
              <a:gd name="connsiteY48" fmla="*/ 147907 h 912231"/>
              <a:gd name="connsiteX49" fmla="*/ 2703456 w 3877973"/>
              <a:gd name="connsiteY49" fmla="*/ 147907 h 912231"/>
              <a:gd name="connsiteX50" fmla="*/ 2703456 w 3877973"/>
              <a:gd name="connsiteY50" fmla="*/ 579843 h 912231"/>
              <a:gd name="connsiteX51" fmla="*/ 2524342 w 3877973"/>
              <a:gd name="connsiteY51" fmla="*/ 771584 h 912231"/>
              <a:gd name="connsiteX52" fmla="*/ 2342659 w 3877973"/>
              <a:gd name="connsiteY52" fmla="*/ 578994 h 912231"/>
              <a:gd name="connsiteX53" fmla="*/ 3002676 w 3877973"/>
              <a:gd name="connsiteY53" fmla="*/ 509519 h 912231"/>
              <a:gd name="connsiteX54" fmla="*/ 2924064 w 3877973"/>
              <a:gd name="connsiteY54" fmla="*/ 509519 h 912231"/>
              <a:gd name="connsiteX55" fmla="*/ 2924064 w 3877973"/>
              <a:gd name="connsiteY55" fmla="*/ 765645 h 912231"/>
              <a:gd name="connsiteX56" fmla="*/ 2842978 w 3877973"/>
              <a:gd name="connsiteY56" fmla="*/ 765645 h 912231"/>
              <a:gd name="connsiteX57" fmla="*/ 2842978 w 3877973"/>
              <a:gd name="connsiteY57" fmla="*/ 147907 h 912231"/>
              <a:gd name="connsiteX58" fmla="*/ 3006102 w 3877973"/>
              <a:gd name="connsiteY58" fmla="*/ 147907 h 912231"/>
              <a:gd name="connsiteX59" fmla="*/ 3197113 w 3877973"/>
              <a:gd name="connsiteY59" fmla="*/ 326167 h 912231"/>
              <a:gd name="connsiteX60" fmla="*/ 3086428 w 3877973"/>
              <a:gd name="connsiteY60" fmla="*/ 499432 h 912231"/>
              <a:gd name="connsiteX61" fmla="*/ 3198826 w 3877973"/>
              <a:gd name="connsiteY61" fmla="*/ 765645 h 912231"/>
              <a:gd name="connsiteX62" fmla="*/ 3110887 w 3877973"/>
              <a:gd name="connsiteY62" fmla="*/ 765645 h 912231"/>
              <a:gd name="connsiteX63" fmla="*/ 3002676 w 3877973"/>
              <a:gd name="connsiteY63" fmla="*/ 509519 h 912231"/>
              <a:gd name="connsiteX64" fmla="*/ 3005246 w 3877973"/>
              <a:gd name="connsiteY64" fmla="*/ 476902 h 912231"/>
              <a:gd name="connsiteX65" fmla="*/ 3112600 w 3877973"/>
              <a:gd name="connsiteY65" fmla="*/ 325413 h 912231"/>
              <a:gd name="connsiteX66" fmla="*/ 3001915 w 3877973"/>
              <a:gd name="connsiteY66" fmla="*/ 178072 h 912231"/>
              <a:gd name="connsiteX67" fmla="*/ 2924160 w 3877973"/>
              <a:gd name="connsiteY67" fmla="*/ 178072 h 912231"/>
              <a:gd name="connsiteX68" fmla="*/ 2924160 w 3877973"/>
              <a:gd name="connsiteY68" fmla="*/ 476902 h 912231"/>
              <a:gd name="connsiteX69" fmla="*/ 3005246 w 3877973"/>
              <a:gd name="connsiteY69" fmla="*/ 476902 h 912231"/>
              <a:gd name="connsiteX70" fmla="*/ 3335683 w 3877973"/>
              <a:gd name="connsiteY70" fmla="*/ 147907 h 912231"/>
              <a:gd name="connsiteX71" fmla="*/ 3643279 w 3877973"/>
              <a:gd name="connsiteY71" fmla="*/ 147907 h 912231"/>
              <a:gd name="connsiteX72" fmla="*/ 3643279 w 3877973"/>
              <a:gd name="connsiteY72" fmla="*/ 178072 h 912231"/>
              <a:gd name="connsiteX73" fmla="*/ 3418483 w 3877973"/>
              <a:gd name="connsiteY73" fmla="*/ 178072 h 912231"/>
              <a:gd name="connsiteX74" fmla="*/ 3418483 w 3877973"/>
              <a:gd name="connsiteY74" fmla="*/ 433350 h 912231"/>
              <a:gd name="connsiteX75" fmla="*/ 3616250 w 3877973"/>
              <a:gd name="connsiteY75" fmla="*/ 433350 h 912231"/>
              <a:gd name="connsiteX76" fmla="*/ 3616250 w 3877973"/>
              <a:gd name="connsiteY76" fmla="*/ 462668 h 912231"/>
              <a:gd name="connsiteX77" fmla="*/ 3418483 w 3877973"/>
              <a:gd name="connsiteY77" fmla="*/ 462668 h 912231"/>
              <a:gd name="connsiteX78" fmla="*/ 3418483 w 3877973"/>
              <a:gd name="connsiteY78" fmla="*/ 735574 h 912231"/>
              <a:gd name="connsiteX79" fmla="*/ 3643279 w 3877973"/>
              <a:gd name="connsiteY79" fmla="*/ 735574 h 912231"/>
              <a:gd name="connsiteX80" fmla="*/ 3643279 w 3877973"/>
              <a:gd name="connsiteY80" fmla="*/ 765739 h 912231"/>
              <a:gd name="connsiteX81" fmla="*/ 3335683 w 3877973"/>
              <a:gd name="connsiteY81" fmla="*/ 765739 h 912231"/>
              <a:gd name="connsiteX82" fmla="*/ 3335683 w 3877973"/>
              <a:gd name="connsiteY82" fmla="*/ 147907 h 912231"/>
              <a:gd name="connsiteX83" fmla="*/ 2092927 w 3877973"/>
              <a:gd name="connsiteY83" fmla="*/ 392155 h 912231"/>
              <a:gd name="connsiteX84" fmla="*/ 2040392 w 3877973"/>
              <a:gd name="connsiteY84" fmla="*/ 66836 h 912231"/>
              <a:gd name="connsiteX85" fmla="*/ 2083696 w 3877973"/>
              <a:gd name="connsiteY85" fmla="*/ 0 h 912231"/>
              <a:gd name="connsiteX86" fmla="*/ 1992330 w 3877973"/>
              <a:gd name="connsiteY86" fmla="*/ 120380 h 912231"/>
              <a:gd name="connsiteX87" fmla="*/ 2042296 w 3877973"/>
              <a:gd name="connsiteY87" fmla="*/ 505465 h 912231"/>
              <a:gd name="connsiteX88" fmla="*/ 2090834 w 3877973"/>
              <a:gd name="connsiteY88" fmla="*/ 831256 h 912231"/>
              <a:gd name="connsiteX89" fmla="*/ 2031541 w 3877973"/>
              <a:gd name="connsiteY89" fmla="*/ 912232 h 912231"/>
              <a:gd name="connsiteX90" fmla="*/ 2149650 w 3877973"/>
              <a:gd name="connsiteY90" fmla="*/ 771018 h 912231"/>
              <a:gd name="connsiteX91" fmla="*/ 2092927 w 3877973"/>
              <a:gd name="connsiteY91" fmla="*/ 392155 h 912231"/>
              <a:gd name="connsiteX92" fmla="*/ 3877973 w 3877973"/>
              <a:gd name="connsiteY92" fmla="*/ 214648 h 912231"/>
              <a:gd name="connsiteX93" fmla="*/ 3807070 w 3877973"/>
              <a:gd name="connsiteY93" fmla="*/ 284878 h 912231"/>
              <a:gd name="connsiteX94" fmla="*/ 3735786 w 3877973"/>
              <a:gd name="connsiteY94" fmla="*/ 214648 h 912231"/>
              <a:gd name="connsiteX95" fmla="*/ 3807070 w 3877973"/>
              <a:gd name="connsiteY95" fmla="*/ 144324 h 912231"/>
              <a:gd name="connsiteX96" fmla="*/ 3877973 w 3877973"/>
              <a:gd name="connsiteY96" fmla="*/ 214648 h 912231"/>
              <a:gd name="connsiteX97" fmla="*/ 3866743 w 3877973"/>
              <a:gd name="connsiteY97" fmla="*/ 214648 h 912231"/>
              <a:gd name="connsiteX98" fmla="*/ 3807070 w 3877973"/>
              <a:gd name="connsiteY98" fmla="*/ 154505 h 912231"/>
              <a:gd name="connsiteX99" fmla="*/ 3747016 w 3877973"/>
              <a:gd name="connsiteY99" fmla="*/ 214648 h 912231"/>
              <a:gd name="connsiteX100" fmla="*/ 3807070 w 3877973"/>
              <a:gd name="connsiteY100" fmla="*/ 274791 h 912231"/>
              <a:gd name="connsiteX101" fmla="*/ 3866743 w 3877973"/>
              <a:gd name="connsiteY101" fmla="*/ 214648 h 912231"/>
              <a:gd name="connsiteX102" fmla="*/ 3816207 w 3877973"/>
              <a:gd name="connsiteY102" fmla="*/ 221059 h 912231"/>
              <a:gd name="connsiteX103" fmla="*/ 3834289 w 3877973"/>
              <a:gd name="connsiteY103" fmla="*/ 244437 h 912231"/>
              <a:gd name="connsiteX104" fmla="*/ 3822488 w 3877973"/>
              <a:gd name="connsiteY104" fmla="*/ 244437 h 912231"/>
              <a:gd name="connsiteX105" fmla="*/ 3805262 w 3877973"/>
              <a:gd name="connsiteY105" fmla="*/ 221341 h 912231"/>
              <a:gd name="connsiteX106" fmla="*/ 3795459 w 3877973"/>
              <a:gd name="connsiteY106" fmla="*/ 221341 h 912231"/>
              <a:gd name="connsiteX107" fmla="*/ 3795459 w 3877973"/>
              <a:gd name="connsiteY107" fmla="*/ 244437 h 912231"/>
              <a:gd name="connsiteX108" fmla="*/ 3785656 w 3877973"/>
              <a:gd name="connsiteY108" fmla="*/ 244437 h 912231"/>
              <a:gd name="connsiteX109" fmla="*/ 3785656 w 3877973"/>
              <a:gd name="connsiteY109" fmla="*/ 183540 h 912231"/>
              <a:gd name="connsiteX110" fmla="*/ 3811829 w 3877973"/>
              <a:gd name="connsiteY110" fmla="*/ 183540 h 912231"/>
              <a:gd name="connsiteX111" fmla="*/ 3832481 w 3877973"/>
              <a:gd name="connsiteY111" fmla="*/ 202582 h 912231"/>
              <a:gd name="connsiteX112" fmla="*/ 3816207 w 3877973"/>
              <a:gd name="connsiteY112" fmla="*/ 221059 h 912231"/>
              <a:gd name="connsiteX113" fmla="*/ 3795554 w 3877973"/>
              <a:gd name="connsiteY113" fmla="*/ 193438 h 912231"/>
              <a:gd name="connsiteX114" fmla="*/ 3795554 w 3877973"/>
              <a:gd name="connsiteY114" fmla="*/ 212480 h 912231"/>
              <a:gd name="connsiteX115" fmla="*/ 3811353 w 3877973"/>
              <a:gd name="connsiteY115" fmla="*/ 212480 h 912231"/>
              <a:gd name="connsiteX116" fmla="*/ 3822583 w 3877973"/>
              <a:gd name="connsiteY116" fmla="*/ 202771 h 912231"/>
              <a:gd name="connsiteX117" fmla="*/ 3811353 w 3877973"/>
              <a:gd name="connsiteY117" fmla="*/ 193344 h 912231"/>
              <a:gd name="connsiteX118" fmla="*/ 3795554 w 3877973"/>
              <a:gd name="connsiteY118" fmla="*/ 193344 h 912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3877973" h="912231">
                <a:moveTo>
                  <a:pt x="0" y="456823"/>
                </a:moveTo>
                <a:cubicBezTo>
                  <a:pt x="0" y="214083"/>
                  <a:pt x="78612" y="143759"/>
                  <a:pt x="226509" y="143759"/>
                </a:cubicBezTo>
                <a:cubicBezTo>
                  <a:pt x="260295" y="143759"/>
                  <a:pt x="294938" y="147907"/>
                  <a:pt x="328724" y="154600"/>
                </a:cubicBezTo>
                <a:lnTo>
                  <a:pt x="328724" y="181372"/>
                </a:lnTo>
                <a:cubicBezTo>
                  <a:pt x="303408" y="177978"/>
                  <a:pt x="274666" y="175527"/>
                  <a:pt x="248399" y="175527"/>
                </a:cubicBezTo>
                <a:cubicBezTo>
                  <a:pt x="126674" y="175527"/>
                  <a:pt x="86131" y="230768"/>
                  <a:pt x="86131" y="455975"/>
                </a:cubicBezTo>
                <a:cubicBezTo>
                  <a:pt x="86131" y="682029"/>
                  <a:pt x="126674" y="737270"/>
                  <a:pt x="248399" y="737270"/>
                </a:cubicBezTo>
                <a:cubicBezTo>
                  <a:pt x="275428" y="737270"/>
                  <a:pt x="302457" y="734725"/>
                  <a:pt x="328724" y="730577"/>
                </a:cubicBezTo>
                <a:lnTo>
                  <a:pt x="328724" y="759046"/>
                </a:lnTo>
                <a:cubicBezTo>
                  <a:pt x="294938" y="765739"/>
                  <a:pt x="261152" y="769887"/>
                  <a:pt x="226509" y="769887"/>
                </a:cubicBezTo>
                <a:cubicBezTo>
                  <a:pt x="78612" y="769887"/>
                  <a:pt x="0" y="700412"/>
                  <a:pt x="0" y="456823"/>
                </a:cubicBezTo>
                <a:close/>
                <a:moveTo>
                  <a:pt x="599203" y="531295"/>
                </a:moveTo>
                <a:lnTo>
                  <a:pt x="443692" y="147907"/>
                </a:lnTo>
                <a:lnTo>
                  <a:pt x="534962" y="147907"/>
                </a:lnTo>
                <a:lnTo>
                  <a:pt x="666775" y="479447"/>
                </a:lnTo>
                <a:lnTo>
                  <a:pt x="799445" y="147907"/>
                </a:lnTo>
                <a:lnTo>
                  <a:pt x="836657" y="147907"/>
                </a:lnTo>
                <a:lnTo>
                  <a:pt x="682859" y="529598"/>
                </a:lnTo>
                <a:lnTo>
                  <a:pt x="682859" y="765645"/>
                </a:lnTo>
                <a:lnTo>
                  <a:pt x="599203" y="765645"/>
                </a:lnTo>
                <a:lnTo>
                  <a:pt x="599203" y="531295"/>
                </a:lnTo>
                <a:close/>
                <a:moveTo>
                  <a:pt x="973610" y="286858"/>
                </a:moveTo>
                <a:lnTo>
                  <a:pt x="973610" y="765645"/>
                </a:lnTo>
                <a:lnTo>
                  <a:pt x="938967" y="765645"/>
                </a:lnTo>
                <a:lnTo>
                  <a:pt x="938967" y="147907"/>
                </a:lnTo>
                <a:lnTo>
                  <a:pt x="991407" y="147907"/>
                </a:lnTo>
                <a:lnTo>
                  <a:pt x="1251702" y="618398"/>
                </a:lnTo>
                <a:lnTo>
                  <a:pt x="1251702" y="147907"/>
                </a:lnTo>
                <a:lnTo>
                  <a:pt x="1287201" y="147907"/>
                </a:lnTo>
                <a:lnTo>
                  <a:pt x="1287201" y="765645"/>
                </a:lnTo>
                <a:lnTo>
                  <a:pt x="1238188" y="765645"/>
                </a:lnTo>
                <a:lnTo>
                  <a:pt x="973610" y="286858"/>
                </a:lnTo>
                <a:close/>
                <a:moveTo>
                  <a:pt x="1425772" y="456823"/>
                </a:moveTo>
                <a:cubicBezTo>
                  <a:pt x="1425772" y="231617"/>
                  <a:pt x="1501814" y="142062"/>
                  <a:pt x="1633627" y="142062"/>
                </a:cubicBezTo>
                <a:cubicBezTo>
                  <a:pt x="1766297" y="142062"/>
                  <a:pt x="1842339" y="231617"/>
                  <a:pt x="1842339" y="456823"/>
                </a:cubicBezTo>
                <a:cubicBezTo>
                  <a:pt x="1842339" y="682029"/>
                  <a:pt x="1766297" y="771584"/>
                  <a:pt x="1633627" y="771584"/>
                </a:cubicBezTo>
                <a:cubicBezTo>
                  <a:pt x="1501814" y="771584"/>
                  <a:pt x="1425772" y="682029"/>
                  <a:pt x="1425772" y="456823"/>
                </a:cubicBezTo>
                <a:close/>
                <a:moveTo>
                  <a:pt x="1756209" y="455975"/>
                </a:moveTo>
                <a:cubicBezTo>
                  <a:pt x="1756209" y="229920"/>
                  <a:pt x="1721566" y="172228"/>
                  <a:pt x="1633627" y="172228"/>
                </a:cubicBezTo>
                <a:cubicBezTo>
                  <a:pt x="1545784" y="172228"/>
                  <a:pt x="1511902" y="231617"/>
                  <a:pt x="1511902" y="455975"/>
                </a:cubicBezTo>
                <a:cubicBezTo>
                  <a:pt x="1511902" y="681181"/>
                  <a:pt x="1545688" y="741418"/>
                  <a:pt x="1633627" y="741418"/>
                </a:cubicBezTo>
                <a:cubicBezTo>
                  <a:pt x="1721566" y="741418"/>
                  <a:pt x="1756209" y="681181"/>
                  <a:pt x="1756209" y="455975"/>
                </a:cubicBezTo>
                <a:close/>
                <a:moveTo>
                  <a:pt x="2342659" y="578994"/>
                </a:moveTo>
                <a:lnTo>
                  <a:pt x="2342659" y="147907"/>
                </a:lnTo>
                <a:lnTo>
                  <a:pt x="2427171" y="147907"/>
                </a:lnTo>
                <a:lnTo>
                  <a:pt x="2427171" y="581540"/>
                </a:lnTo>
                <a:cubicBezTo>
                  <a:pt x="2427171" y="692870"/>
                  <a:pt x="2455913" y="730577"/>
                  <a:pt x="2543757" y="730577"/>
                </a:cubicBezTo>
                <a:cubicBezTo>
                  <a:pt x="2635027" y="730577"/>
                  <a:pt x="2667100" y="693719"/>
                  <a:pt x="2667100" y="581540"/>
                </a:cubicBezTo>
                <a:lnTo>
                  <a:pt x="2667100" y="147907"/>
                </a:lnTo>
                <a:lnTo>
                  <a:pt x="2703456" y="147907"/>
                </a:lnTo>
                <a:lnTo>
                  <a:pt x="2703456" y="579843"/>
                </a:lnTo>
                <a:cubicBezTo>
                  <a:pt x="2703456" y="722942"/>
                  <a:pt x="2648542" y="771584"/>
                  <a:pt x="2524342" y="771584"/>
                </a:cubicBezTo>
                <a:cubicBezTo>
                  <a:pt x="2404425" y="769887"/>
                  <a:pt x="2342659" y="718794"/>
                  <a:pt x="2342659" y="578994"/>
                </a:cubicBezTo>
                <a:close/>
                <a:moveTo>
                  <a:pt x="3002676" y="509519"/>
                </a:moveTo>
                <a:lnTo>
                  <a:pt x="2924064" y="509519"/>
                </a:lnTo>
                <a:lnTo>
                  <a:pt x="2924064" y="765645"/>
                </a:lnTo>
                <a:lnTo>
                  <a:pt x="2842978" y="765645"/>
                </a:lnTo>
                <a:lnTo>
                  <a:pt x="2842978" y="147907"/>
                </a:lnTo>
                <a:lnTo>
                  <a:pt x="3006102" y="147907"/>
                </a:lnTo>
                <a:cubicBezTo>
                  <a:pt x="3118501" y="147907"/>
                  <a:pt x="3197113" y="191458"/>
                  <a:pt x="3197113" y="326167"/>
                </a:cubicBezTo>
                <a:cubicBezTo>
                  <a:pt x="3197113" y="424112"/>
                  <a:pt x="3154000" y="478505"/>
                  <a:pt x="3086428" y="499432"/>
                </a:cubicBezTo>
                <a:lnTo>
                  <a:pt x="3198826" y="765645"/>
                </a:lnTo>
                <a:lnTo>
                  <a:pt x="3110887" y="765645"/>
                </a:lnTo>
                <a:lnTo>
                  <a:pt x="3002676" y="509519"/>
                </a:lnTo>
                <a:close/>
                <a:moveTo>
                  <a:pt x="3005246" y="476902"/>
                </a:moveTo>
                <a:cubicBezTo>
                  <a:pt x="3080432" y="476902"/>
                  <a:pt x="3112600" y="445134"/>
                  <a:pt x="3112600" y="325413"/>
                </a:cubicBezTo>
                <a:cubicBezTo>
                  <a:pt x="3112600" y="209087"/>
                  <a:pt x="3079671" y="178072"/>
                  <a:pt x="3001915" y="178072"/>
                </a:cubicBezTo>
                <a:lnTo>
                  <a:pt x="2924160" y="178072"/>
                </a:lnTo>
                <a:lnTo>
                  <a:pt x="2924160" y="476902"/>
                </a:lnTo>
                <a:lnTo>
                  <a:pt x="3005246" y="476902"/>
                </a:lnTo>
                <a:close/>
                <a:moveTo>
                  <a:pt x="3335683" y="147907"/>
                </a:moveTo>
                <a:lnTo>
                  <a:pt x="3643279" y="147907"/>
                </a:lnTo>
                <a:lnTo>
                  <a:pt x="3643279" y="178072"/>
                </a:lnTo>
                <a:lnTo>
                  <a:pt x="3418483" y="178072"/>
                </a:lnTo>
                <a:lnTo>
                  <a:pt x="3418483" y="433350"/>
                </a:lnTo>
                <a:lnTo>
                  <a:pt x="3616250" y="433350"/>
                </a:lnTo>
                <a:lnTo>
                  <a:pt x="3616250" y="462668"/>
                </a:lnTo>
                <a:lnTo>
                  <a:pt x="3418483" y="462668"/>
                </a:lnTo>
                <a:lnTo>
                  <a:pt x="3418483" y="735574"/>
                </a:lnTo>
                <a:lnTo>
                  <a:pt x="3643279" y="735574"/>
                </a:lnTo>
                <a:lnTo>
                  <a:pt x="3643279" y="765739"/>
                </a:lnTo>
                <a:lnTo>
                  <a:pt x="3335683" y="765739"/>
                </a:lnTo>
                <a:lnTo>
                  <a:pt x="3335683" y="147907"/>
                </a:lnTo>
                <a:close/>
                <a:moveTo>
                  <a:pt x="2092927" y="392155"/>
                </a:moveTo>
                <a:cubicBezTo>
                  <a:pt x="2032208" y="260180"/>
                  <a:pt x="2000325" y="170060"/>
                  <a:pt x="2040392" y="66836"/>
                </a:cubicBezTo>
                <a:cubicBezTo>
                  <a:pt x="2051242" y="39027"/>
                  <a:pt x="2065994" y="16685"/>
                  <a:pt x="2083696" y="0"/>
                </a:cubicBezTo>
                <a:cubicBezTo>
                  <a:pt x="2045151" y="26961"/>
                  <a:pt x="2013459" y="67025"/>
                  <a:pt x="1992330" y="120380"/>
                </a:cubicBezTo>
                <a:cubicBezTo>
                  <a:pt x="1940081" y="251790"/>
                  <a:pt x="1977008" y="364157"/>
                  <a:pt x="2042296" y="505465"/>
                </a:cubicBezTo>
                <a:cubicBezTo>
                  <a:pt x="2115102" y="661196"/>
                  <a:pt x="2128998" y="735102"/>
                  <a:pt x="2090834" y="831256"/>
                </a:cubicBezTo>
                <a:cubicBezTo>
                  <a:pt x="2074845" y="870094"/>
                  <a:pt x="2054763" y="896206"/>
                  <a:pt x="2031541" y="912232"/>
                </a:cubicBezTo>
                <a:cubicBezTo>
                  <a:pt x="2083505" y="885365"/>
                  <a:pt x="2123953" y="837289"/>
                  <a:pt x="2149650" y="771018"/>
                </a:cubicBezTo>
                <a:cubicBezTo>
                  <a:pt x="2196379" y="650827"/>
                  <a:pt x="2175441" y="571359"/>
                  <a:pt x="2092927" y="392155"/>
                </a:cubicBezTo>
                <a:close/>
                <a:moveTo>
                  <a:pt x="3877973" y="214648"/>
                </a:moveTo>
                <a:cubicBezTo>
                  <a:pt x="3877973" y="253487"/>
                  <a:pt x="3846567" y="284878"/>
                  <a:pt x="3807070" y="284878"/>
                </a:cubicBezTo>
                <a:cubicBezTo>
                  <a:pt x="3767478" y="284878"/>
                  <a:pt x="3735786" y="253392"/>
                  <a:pt x="3735786" y="214648"/>
                </a:cubicBezTo>
                <a:cubicBezTo>
                  <a:pt x="3735786" y="175433"/>
                  <a:pt x="3767574" y="144324"/>
                  <a:pt x="3807070" y="144324"/>
                </a:cubicBezTo>
                <a:cubicBezTo>
                  <a:pt x="3846567" y="144324"/>
                  <a:pt x="3877973" y="175810"/>
                  <a:pt x="3877973" y="214648"/>
                </a:cubicBezTo>
                <a:close/>
                <a:moveTo>
                  <a:pt x="3866743" y="214648"/>
                </a:moveTo>
                <a:cubicBezTo>
                  <a:pt x="3866743" y="181466"/>
                  <a:pt x="3840951" y="154505"/>
                  <a:pt x="3807070" y="154505"/>
                </a:cubicBezTo>
                <a:cubicBezTo>
                  <a:pt x="3773189" y="154505"/>
                  <a:pt x="3747016" y="181466"/>
                  <a:pt x="3747016" y="214648"/>
                </a:cubicBezTo>
                <a:cubicBezTo>
                  <a:pt x="3747016" y="247831"/>
                  <a:pt x="3772808" y="274791"/>
                  <a:pt x="3807070" y="274791"/>
                </a:cubicBezTo>
                <a:cubicBezTo>
                  <a:pt x="3840951" y="274791"/>
                  <a:pt x="3866743" y="247831"/>
                  <a:pt x="3866743" y="214648"/>
                </a:cubicBezTo>
                <a:close/>
                <a:moveTo>
                  <a:pt x="3816207" y="221059"/>
                </a:moveTo>
                <a:lnTo>
                  <a:pt x="3834289" y="244437"/>
                </a:lnTo>
                <a:lnTo>
                  <a:pt x="3822488" y="244437"/>
                </a:lnTo>
                <a:lnTo>
                  <a:pt x="3805262" y="221341"/>
                </a:lnTo>
                <a:lnTo>
                  <a:pt x="3795459" y="221341"/>
                </a:lnTo>
                <a:lnTo>
                  <a:pt x="3795459" y="244437"/>
                </a:lnTo>
                <a:lnTo>
                  <a:pt x="3785656" y="244437"/>
                </a:lnTo>
                <a:lnTo>
                  <a:pt x="3785656" y="183540"/>
                </a:lnTo>
                <a:lnTo>
                  <a:pt x="3811829" y="183540"/>
                </a:lnTo>
                <a:cubicBezTo>
                  <a:pt x="3825058" y="183540"/>
                  <a:pt x="3832481" y="190610"/>
                  <a:pt x="3832481" y="202582"/>
                </a:cubicBezTo>
                <a:cubicBezTo>
                  <a:pt x="3832576" y="213611"/>
                  <a:pt x="3826580" y="219927"/>
                  <a:pt x="3816207" y="221059"/>
                </a:cubicBezTo>
                <a:close/>
                <a:moveTo>
                  <a:pt x="3795554" y="193438"/>
                </a:moveTo>
                <a:lnTo>
                  <a:pt x="3795554" y="212480"/>
                </a:lnTo>
                <a:lnTo>
                  <a:pt x="3811353" y="212480"/>
                </a:lnTo>
                <a:cubicBezTo>
                  <a:pt x="3818300" y="212480"/>
                  <a:pt x="3822583" y="209087"/>
                  <a:pt x="3822583" y="202771"/>
                </a:cubicBezTo>
                <a:cubicBezTo>
                  <a:pt x="3822583" y="196832"/>
                  <a:pt x="3818586" y="193344"/>
                  <a:pt x="3811353" y="193344"/>
                </a:cubicBezTo>
                <a:lnTo>
                  <a:pt x="3795554" y="193344"/>
                </a:lnTo>
                <a:close/>
              </a:path>
            </a:pathLst>
          </a:custGeom>
          <a:solidFill>
            <a:srgbClr val="231F20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F749E75-5F25-4323-8024-C2D848B0CA5B}"/>
              </a:ext>
            </a:extLst>
          </p:cNvPr>
          <p:cNvSpPr txBox="1"/>
          <p:nvPr/>
        </p:nvSpPr>
        <p:spPr>
          <a:xfrm>
            <a:off x="914398" y="794774"/>
            <a:ext cx="12801604" cy="109260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3500" dirty="0">
                <a:solidFill>
                  <a:srgbClr val="FC4418"/>
                </a:solidFill>
                <a:latin typeface="Juana Light" panose="00000400000000000000" pitchFamily="50" charset="0"/>
              </a:rPr>
              <a:t>PicoSure focus lens array &amp; flat fixed lens</a:t>
            </a:r>
          </a:p>
          <a:p>
            <a:pPr>
              <a:spcAft>
                <a:spcPts val="600"/>
              </a:spcAft>
            </a:pPr>
            <a:r>
              <a:rPr lang="en-US" sz="2500" dirty="0">
                <a:latin typeface="Juana Light It" panose="00000400000000000000" pitchFamily="50" charset="0"/>
              </a:rPr>
              <a:t>Revitalize tone pigmentation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9C00D0F-E055-44AF-9695-B691904D2C3E}"/>
              </a:ext>
            </a:extLst>
          </p:cNvPr>
          <p:cNvSpPr/>
          <p:nvPr/>
        </p:nvSpPr>
        <p:spPr>
          <a:xfrm>
            <a:off x="9871076" y="2143125"/>
            <a:ext cx="3829050" cy="6086476"/>
          </a:xfrm>
          <a:prstGeom prst="rect">
            <a:avLst/>
          </a:prstGeom>
          <a:solidFill>
            <a:srgbClr val="FF4713"/>
          </a:solidFill>
          <a:ln>
            <a:solidFill>
              <a:srgbClr val="FF4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object 5">
            <a:extLst>
              <a:ext uri="{FF2B5EF4-FFF2-40B4-BE49-F238E27FC236}">
                <a16:creationId xmlns:a16="http://schemas.microsoft.com/office/drawing/2014/main" id="{DEC8DEB2-4034-49DB-B9C4-B0E373F8DCA4}"/>
              </a:ext>
            </a:extLst>
          </p:cNvPr>
          <p:cNvSpPr txBox="1"/>
          <p:nvPr/>
        </p:nvSpPr>
        <p:spPr>
          <a:xfrm>
            <a:off x="10752553" y="5699548"/>
            <a:ext cx="2078989" cy="1014730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25"/>
              </a:spcBef>
            </a:pPr>
            <a:r>
              <a:rPr sz="160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Paul</a:t>
            </a:r>
            <a:r>
              <a:rPr sz="1600" spc="-6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Wallace,</a:t>
            </a:r>
            <a:r>
              <a:rPr sz="1600" spc="-35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Juana Medium" pitchFamily="2" charset="77"/>
                <a:cs typeface="Juana-Light"/>
              </a:rPr>
              <a:t>MD</a:t>
            </a:r>
            <a:endParaRPr sz="1600" dirty="0">
              <a:latin typeface="Juana Medium" pitchFamily="2" charset="77"/>
              <a:cs typeface="Juana-Light"/>
            </a:endParaRPr>
          </a:p>
          <a:p>
            <a:pPr marL="12065" marR="5080" algn="ctr">
              <a:lnSpc>
                <a:spcPts val="1839"/>
              </a:lnSpc>
              <a:spcBef>
                <a:spcPts val="20"/>
              </a:spcBef>
            </a:pP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Wallace</a:t>
            </a:r>
            <a:r>
              <a:rPr sz="1200" spc="-25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Skin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&amp;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Body</a:t>
            </a:r>
            <a:r>
              <a:rPr sz="1200" spc="-3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Institute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Los Angeles,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California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United</a:t>
            </a:r>
            <a:r>
              <a:rPr sz="1200" spc="-25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States</a:t>
            </a:r>
            <a:endParaRPr sz="1200" dirty="0">
              <a:latin typeface="BR Sonoma Light" pitchFamily="2" charset="77"/>
              <a:cs typeface="BRSonoma-Light"/>
            </a:endParaRPr>
          </a:p>
        </p:txBody>
      </p:sp>
      <p:pic>
        <p:nvPicPr>
          <p:cNvPr id="31" name="object 6">
            <a:extLst>
              <a:ext uri="{FF2B5EF4-FFF2-40B4-BE49-F238E27FC236}">
                <a16:creationId xmlns:a16="http://schemas.microsoft.com/office/drawing/2014/main" id="{73D9A485-DDBE-4185-8244-D246664D087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68546" y="2871419"/>
            <a:ext cx="2465870" cy="259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16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C69C8EF9-74E1-47C8-968B-D1CA5538A8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60"/>
          <a:stretch/>
        </p:blipFill>
        <p:spPr>
          <a:xfrm>
            <a:off x="930274" y="251"/>
            <a:ext cx="13734814" cy="8229349"/>
          </a:xfrm>
          <a:prstGeom prst="rect">
            <a:avLst/>
          </a:prstGeom>
        </p:spPr>
      </p:pic>
      <p:sp>
        <p:nvSpPr>
          <p:cNvPr id="21" name="object 2">
            <a:extLst>
              <a:ext uri="{FF2B5EF4-FFF2-40B4-BE49-F238E27FC236}">
                <a16:creationId xmlns:a16="http://schemas.microsoft.com/office/drawing/2014/main" id="{D6BD32CF-2FD2-485C-9D5E-DA54F4FA43D1}"/>
              </a:ext>
            </a:extLst>
          </p:cNvPr>
          <p:cNvSpPr txBox="1"/>
          <p:nvPr/>
        </p:nvSpPr>
        <p:spPr>
          <a:xfrm>
            <a:off x="914397" y="2606730"/>
            <a:ext cx="3980331" cy="26138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kern="0" dirty="0">
                <a:solidFill>
                  <a:srgbClr val="6F2EFF"/>
                </a:solidFill>
                <a:latin typeface="BR Sonoma SemiBold" panose="00000700000000000000" pitchFamily="50" charset="0"/>
                <a:cs typeface="BRSonoma-SemiBold"/>
              </a:rPr>
              <a:t>+ Patient Concern</a:t>
            </a:r>
          </a:p>
        </p:txBody>
      </p:sp>
      <p:sp>
        <p:nvSpPr>
          <p:cNvPr id="22" name="object 3">
            <a:extLst>
              <a:ext uri="{FF2B5EF4-FFF2-40B4-BE49-F238E27FC236}">
                <a16:creationId xmlns:a16="http://schemas.microsoft.com/office/drawing/2014/main" id="{700CDC85-39C8-44A7-81EA-EDC0E2B37304}"/>
              </a:ext>
            </a:extLst>
          </p:cNvPr>
          <p:cNvSpPr txBox="1"/>
          <p:nvPr/>
        </p:nvSpPr>
        <p:spPr>
          <a:xfrm>
            <a:off x="914398" y="2939584"/>
            <a:ext cx="3980331" cy="833808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190500" indent="-190500"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sz="1700" kern="0" dirty="0">
                <a:solidFill>
                  <a:srgbClr val="231F20"/>
                </a:solidFill>
                <a:latin typeface="BR Sonoma Light"/>
                <a:cs typeface="BRSonoma-Light"/>
              </a:rPr>
              <a:t>Melasma</a:t>
            </a:r>
            <a:r>
              <a:rPr lang="en-US" sz="1700" kern="0" dirty="0">
                <a:solidFill>
                  <a:srgbClr val="231F20"/>
                </a:solidFill>
                <a:latin typeface="BR Sonoma Light"/>
                <a:cs typeface="BRSonoma-Light"/>
              </a:rPr>
              <a:t> Pigment</a:t>
            </a:r>
            <a:endParaRPr sz="1700" kern="0" dirty="0">
              <a:latin typeface="BR Sonoma Light" pitchFamily="2" charset="77"/>
              <a:cs typeface="BRSonoma-Light"/>
            </a:endParaRPr>
          </a:p>
          <a:p>
            <a:pPr marL="190500" indent="-190500">
              <a:lnSpc>
                <a:spcPct val="100000"/>
              </a:lnSpc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Treatment areas:</a:t>
            </a: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 </a:t>
            </a:r>
            <a:br>
              <a:rPr lang="en-US"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</a:br>
            <a:r>
              <a:rPr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Cheeks, Forehead and Chin</a:t>
            </a:r>
            <a:endParaRPr sz="1700" kern="0" dirty="0">
              <a:latin typeface="BR Sonoma Light" pitchFamily="2" charset="77"/>
              <a:cs typeface="BRSonoma-Light"/>
            </a:endParaRPr>
          </a:p>
        </p:txBody>
      </p:sp>
      <p:sp>
        <p:nvSpPr>
          <p:cNvPr id="23" name="object 4">
            <a:extLst>
              <a:ext uri="{FF2B5EF4-FFF2-40B4-BE49-F238E27FC236}">
                <a16:creationId xmlns:a16="http://schemas.microsoft.com/office/drawing/2014/main" id="{4367DA76-A6D8-4636-A419-C11D2EE21063}"/>
              </a:ext>
            </a:extLst>
          </p:cNvPr>
          <p:cNvSpPr txBox="1"/>
          <p:nvPr/>
        </p:nvSpPr>
        <p:spPr>
          <a:xfrm>
            <a:off x="5271304" y="2939584"/>
            <a:ext cx="4187190" cy="8338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0500" marR="5080" indent="-190500">
              <a:spcBef>
                <a:spcPts val="919"/>
              </a:spcBef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sz="1700" kern="0" dirty="0">
                <a:solidFill>
                  <a:srgbClr val="231F20"/>
                </a:solidFill>
                <a:latin typeface="BR Sonoma Light" pitchFamily="2" charset="77"/>
              </a:rPr>
              <a:t>PicoSure Focus Lens Array and PicoSure Flat Fixed Lens for textural, tone and pigmentation concerns.</a:t>
            </a:r>
          </a:p>
        </p:txBody>
      </p:sp>
      <p:sp>
        <p:nvSpPr>
          <p:cNvPr id="26" name="object 7">
            <a:extLst>
              <a:ext uri="{FF2B5EF4-FFF2-40B4-BE49-F238E27FC236}">
                <a16:creationId xmlns:a16="http://schemas.microsoft.com/office/drawing/2014/main" id="{655AAED8-1EA4-4CAB-A802-188C04A8BF8D}"/>
              </a:ext>
            </a:extLst>
          </p:cNvPr>
          <p:cNvSpPr txBox="1"/>
          <p:nvPr/>
        </p:nvSpPr>
        <p:spPr>
          <a:xfrm>
            <a:off x="914398" y="4353499"/>
            <a:ext cx="3980331" cy="2590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50800">
              <a:lnSpc>
                <a:spcPct val="100000"/>
              </a:lnSpc>
              <a:spcBef>
                <a:spcPts val="100"/>
              </a:spcBef>
            </a:pP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+ Treatment Parameters </a:t>
            </a:r>
            <a:r>
              <a:rPr lang="en-US"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3</a:t>
            </a:r>
            <a:r>
              <a:rPr lang="en-US" sz="1600" b="1" kern="0" baseline="33950" dirty="0">
                <a:solidFill>
                  <a:srgbClr val="6F2EFF"/>
                </a:solidFill>
                <a:latin typeface="BR Sonoma SemiBold" pitchFamily="2" charset="77"/>
              </a:rPr>
              <a:t>rd</a:t>
            </a:r>
            <a:r>
              <a:rPr sz="1600" b="1" kern="0" baseline="3395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 </a:t>
            </a: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Treatment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43E137A-6712-4112-BA73-DA2775EE1EF2}"/>
              </a:ext>
            </a:extLst>
          </p:cNvPr>
          <p:cNvSpPr/>
          <p:nvPr/>
        </p:nvSpPr>
        <p:spPr>
          <a:xfrm>
            <a:off x="5271303" y="2606730"/>
            <a:ext cx="4187190" cy="26138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/>
          <a:p>
            <a:pPr marL="12700">
              <a:spcBef>
                <a:spcPts val="100"/>
              </a:spcBef>
            </a:pPr>
            <a:r>
              <a:rPr lang="en-US" sz="1600" kern="0" dirty="0">
                <a:solidFill>
                  <a:srgbClr val="6F2EFF"/>
                </a:solidFill>
                <a:latin typeface="BR Sonoma SemiBold" panose="00000700000000000000" pitchFamily="50" charset="0"/>
              </a:rPr>
              <a:t>+ Laser Modality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678F9A0-C1AB-431B-9FF0-45F1F3538AC6}"/>
              </a:ext>
            </a:extLst>
          </p:cNvPr>
          <p:cNvSpPr/>
          <p:nvPr/>
        </p:nvSpPr>
        <p:spPr>
          <a:xfrm>
            <a:off x="914398" y="4667196"/>
            <a:ext cx="3980331" cy="225430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90500" indent="-190500">
              <a:spcAft>
                <a:spcPts val="300"/>
              </a:spcAft>
              <a:buClr>
                <a:srgbClr val="FF4613"/>
              </a:buClr>
              <a:buFont typeface="BRSonoma-Light"/>
              <a:buChar char="•"/>
              <a:tabLst>
                <a:tab pos="286385" algn="l"/>
                <a:tab pos="287020" algn="l"/>
              </a:tabLst>
            </a:pPr>
            <a:r>
              <a:rPr lang="en-US" sz="1700" b="1" kern="0" dirty="0">
                <a:solidFill>
                  <a:srgbClr val="FC4418"/>
                </a:solidFill>
                <a:latin typeface="BR Sonoma" panose="00000500000000000000" pitchFamily="50" charset="0"/>
              </a:rPr>
              <a:t>PicoSure Focus Lens Array</a:t>
            </a:r>
          </a:p>
          <a:p>
            <a:pPr marL="182563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10mm spot size</a:t>
            </a:r>
          </a:p>
          <a:p>
            <a:pPr marL="182563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.25 J/cm2</a:t>
            </a:r>
          </a:p>
          <a:p>
            <a:pPr marL="182563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10 Hz</a:t>
            </a:r>
          </a:p>
          <a:p>
            <a:pPr marL="182563" marR="30480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3 passes </a:t>
            </a:r>
          </a:p>
          <a:p>
            <a:pPr marL="182563" marR="30480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1869 total pulses</a:t>
            </a: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A86DAB60-BD40-44CC-9415-5F7B6C0E581E}"/>
              </a:ext>
            </a:extLst>
          </p:cNvPr>
          <p:cNvSpPr txBox="1"/>
          <p:nvPr/>
        </p:nvSpPr>
        <p:spPr>
          <a:xfrm>
            <a:off x="5271304" y="4352491"/>
            <a:ext cx="4187190" cy="2590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+ Treatment Parameters </a:t>
            </a:r>
            <a:r>
              <a:rPr lang="en-US"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4</a:t>
            </a:r>
            <a:r>
              <a:rPr lang="en-US" sz="1600" b="1" kern="0" baseline="3395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th</a:t>
            </a:r>
            <a:r>
              <a:rPr sz="1600" b="1" kern="0" baseline="3395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 </a:t>
            </a: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Treatment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6CA4200-1993-455A-8E2A-59C131788826}"/>
              </a:ext>
            </a:extLst>
          </p:cNvPr>
          <p:cNvSpPr/>
          <p:nvPr/>
        </p:nvSpPr>
        <p:spPr>
          <a:xfrm>
            <a:off x="5271304" y="4667196"/>
            <a:ext cx="4187190" cy="225430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90500" indent="-190500">
              <a:spcAft>
                <a:spcPts val="300"/>
              </a:spcAft>
              <a:buClr>
                <a:srgbClr val="FF4613"/>
              </a:buClr>
              <a:buFont typeface="BRSonoma-Light"/>
              <a:buChar char="•"/>
              <a:tabLst>
                <a:tab pos="286385" algn="l"/>
                <a:tab pos="287020" algn="l"/>
              </a:tabLst>
            </a:pPr>
            <a:r>
              <a:rPr lang="en-US" sz="1700" b="1" kern="0" dirty="0">
                <a:solidFill>
                  <a:srgbClr val="FC4418"/>
                </a:solidFill>
                <a:latin typeface="BR Sonoma" panose="00000500000000000000" pitchFamily="50" charset="0"/>
              </a:rPr>
              <a:t>PicoSure Focus Lens Array &amp; PicoSure Flat Fixed Lens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10mm spot size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.25 J/cm2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10 Hz</a:t>
            </a:r>
          </a:p>
          <a:p>
            <a:pPr marL="193675" marR="30480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 pass with Focus Lens Array; </a:t>
            </a:r>
            <a:b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</a:b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2 passes w/PicoSure Flat Fixed Lens 1225 total pulses</a:t>
            </a:r>
          </a:p>
        </p:txBody>
      </p:sp>
      <p:sp>
        <p:nvSpPr>
          <p:cNvPr id="31" name="Graphic 31">
            <a:extLst>
              <a:ext uri="{FF2B5EF4-FFF2-40B4-BE49-F238E27FC236}">
                <a16:creationId xmlns:a16="http://schemas.microsoft.com/office/drawing/2014/main" id="{4E297A41-832A-48EB-B976-F34599305E40}"/>
              </a:ext>
            </a:extLst>
          </p:cNvPr>
          <p:cNvSpPr/>
          <p:nvPr/>
        </p:nvSpPr>
        <p:spPr>
          <a:xfrm>
            <a:off x="444505" y="7542874"/>
            <a:ext cx="1190625" cy="280076"/>
          </a:xfrm>
          <a:custGeom>
            <a:avLst/>
            <a:gdLst>
              <a:gd name="connsiteX0" fmla="*/ 0 w 3877973"/>
              <a:gd name="connsiteY0" fmla="*/ 456823 h 912231"/>
              <a:gd name="connsiteX1" fmla="*/ 226509 w 3877973"/>
              <a:gd name="connsiteY1" fmla="*/ 143759 h 912231"/>
              <a:gd name="connsiteX2" fmla="*/ 328724 w 3877973"/>
              <a:gd name="connsiteY2" fmla="*/ 154600 h 912231"/>
              <a:gd name="connsiteX3" fmla="*/ 328724 w 3877973"/>
              <a:gd name="connsiteY3" fmla="*/ 181372 h 912231"/>
              <a:gd name="connsiteX4" fmla="*/ 248399 w 3877973"/>
              <a:gd name="connsiteY4" fmla="*/ 175527 h 912231"/>
              <a:gd name="connsiteX5" fmla="*/ 86131 w 3877973"/>
              <a:gd name="connsiteY5" fmla="*/ 455975 h 912231"/>
              <a:gd name="connsiteX6" fmla="*/ 248399 w 3877973"/>
              <a:gd name="connsiteY6" fmla="*/ 737270 h 912231"/>
              <a:gd name="connsiteX7" fmla="*/ 328724 w 3877973"/>
              <a:gd name="connsiteY7" fmla="*/ 730577 h 912231"/>
              <a:gd name="connsiteX8" fmla="*/ 328724 w 3877973"/>
              <a:gd name="connsiteY8" fmla="*/ 759046 h 912231"/>
              <a:gd name="connsiteX9" fmla="*/ 226509 w 3877973"/>
              <a:gd name="connsiteY9" fmla="*/ 769887 h 912231"/>
              <a:gd name="connsiteX10" fmla="*/ 0 w 3877973"/>
              <a:gd name="connsiteY10" fmla="*/ 456823 h 912231"/>
              <a:gd name="connsiteX11" fmla="*/ 599203 w 3877973"/>
              <a:gd name="connsiteY11" fmla="*/ 531295 h 912231"/>
              <a:gd name="connsiteX12" fmla="*/ 443692 w 3877973"/>
              <a:gd name="connsiteY12" fmla="*/ 147907 h 912231"/>
              <a:gd name="connsiteX13" fmla="*/ 534962 w 3877973"/>
              <a:gd name="connsiteY13" fmla="*/ 147907 h 912231"/>
              <a:gd name="connsiteX14" fmla="*/ 666775 w 3877973"/>
              <a:gd name="connsiteY14" fmla="*/ 479447 h 912231"/>
              <a:gd name="connsiteX15" fmla="*/ 799445 w 3877973"/>
              <a:gd name="connsiteY15" fmla="*/ 147907 h 912231"/>
              <a:gd name="connsiteX16" fmla="*/ 836657 w 3877973"/>
              <a:gd name="connsiteY16" fmla="*/ 147907 h 912231"/>
              <a:gd name="connsiteX17" fmla="*/ 682859 w 3877973"/>
              <a:gd name="connsiteY17" fmla="*/ 529598 h 912231"/>
              <a:gd name="connsiteX18" fmla="*/ 682859 w 3877973"/>
              <a:gd name="connsiteY18" fmla="*/ 765645 h 912231"/>
              <a:gd name="connsiteX19" fmla="*/ 599203 w 3877973"/>
              <a:gd name="connsiteY19" fmla="*/ 765645 h 912231"/>
              <a:gd name="connsiteX20" fmla="*/ 599203 w 3877973"/>
              <a:gd name="connsiteY20" fmla="*/ 531295 h 912231"/>
              <a:gd name="connsiteX21" fmla="*/ 973610 w 3877973"/>
              <a:gd name="connsiteY21" fmla="*/ 286858 h 912231"/>
              <a:gd name="connsiteX22" fmla="*/ 973610 w 3877973"/>
              <a:gd name="connsiteY22" fmla="*/ 765645 h 912231"/>
              <a:gd name="connsiteX23" fmla="*/ 938967 w 3877973"/>
              <a:gd name="connsiteY23" fmla="*/ 765645 h 912231"/>
              <a:gd name="connsiteX24" fmla="*/ 938967 w 3877973"/>
              <a:gd name="connsiteY24" fmla="*/ 147907 h 912231"/>
              <a:gd name="connsiteX25" fmla="*/ 991407 w 3877973"/>
              <a:gd name="connsiteY25" fmla="*/ 147907 h 912231"/>
              <a:gd name="connsiteX26" fmla="*/ 1251702 w 3877973"/>
              <a:gd name="connsiteY26" fmla="*/ 618398 h 912231"/>
              <a:gd name="connsiteX27" fmla="*/ 1251702 w 3877973"/>
              <a:gd name="connsiteY27" fmla="*/ 147907 h 912231"/>
              <a:gd name="connsiteX28" fmla="*/ 1287201 w 3877973"/>
              <a:gd name="connsiteY28" fmla="*/ 147907 h 912231"/>
              <a:gd name="connsiteX29" fmla="*/ 1287201 w 3877973"/>
              <a:gd name="connsiteY29" fmla="*/ 765645 h 912231"/>
              <a:gd name="connsiteX30" fmla="*/ 1238188 w 3877973"/>
              <a:gd name="connsiteY30" fmla="*/ 765645 h 912231"/>
              <a:gd name="connsiteX31" fmla="*/ 973610 w 3877973"/>
              <a:gd name="connsiteY31" fmla="*/ 286858 h 912231"/>
              <a:gd name="connsiteX32" fmla="*/ 1425772 w 3877973"/>
              <a:gd name="connsiteY32" fmla="*/ 456823 h 912231"/>
              <a:gd name="connsiteX33" fmla="*/ 1633627 w 3877973"/>
              <a:gd name="connsiteY33" fmla="*/ 142062 h 912231"/>
              <a:gd name="connsiteX34" fmla="*/ 1842339 w 3877973"/>
              <a:gd name="connsiteY34" fmla="*/ 456823 h 912231"/>
              <a:gd name="connsiteX35" fmla="*/ 1633627 w 3877973"/>
              <a:gd name="connsiteY35" fmla="*/ 771584 h 912231"/>
              <a:gd name="connsiteX36" fmla="*/ 1425772 w 3877973"/>
              <a:gd name="connsiteY36" fmla="*/ 456823 h 912231"/>
              <a:gd name="connsiteX37" fmla="*/ 1756209 w 3877973"/>
              <a:gd name="connsiteY37" fmla="*/ 455975 h 912231"/>
              <a:gd name="connsiteX38" fmla="*/ 1633627 w 3877973"/>
              <a:gd name="connsiteY38" fmla="*/ 172228 h 912231"/>
              <a:gd name="connsiteX39" fmla="*/ 1511902 w 3877973"/>
              <a:gd name="connsiteY39" fmla="*/ 455975 h 912231"/>
              <a:gd name="connsiteX40" fmla="*/ 1633627 w 3877973"/>
              <a:gd name="connsiteY40" fmla="*/ 741418 h 912231"/>
              <a:gd name="connsiteX41" fmla="*/ 1756209 w 3877973"/>
              <a:gd name="connsiteY41" fmla="*/ 455975 h 912231"/>
              <a:gd name="connsiteX42" fmla="*/ 2342659 w 3877973"/>
              <a:gd name="connsiteY42" fmla="*/ 578994 h 912231"/>
              <a:gd name="connsiteX43" fmla="*/ 2342659 w 3877973"/>
              <a:gd name="connsiteY43" fmla="*/ 147907 h 912231"/>
              <a:gd name="connsiteX44" fmla="*/ 2427171 w 3877973"/>
              <a:gd name="connsiteY44" fmla="*/ 147907 h 912231"/>
              <a:gd name="connsiteX45" fmla="*/ 2427171 w 3877973"/>
              <a:gd name="connsiteY45" fmla="*/ 581540 h 912231"/>
              <a:gd name="connsiteX46" fmla="*/ 2543757 w 3877973"/>
              <a:gd name="connsiteY46" fmla="*/ 730577 h 912231"/>
              <a:gd name="connsiteX47" fmla="*/ 2667100 w 3877973"/>
              <a:gd name="connsiteY47" fmla="*/ 581540 h 912231"/>
              <a:gd name="connsiteX48" fmla="*/ 2667100 w 3877973"/>
              <a:gd name="connsiteY48" fmla="*/ 147907 h 912231"/>
              <a:gd name="connsiteX49" fmla="*/ 2703456 w 3877973"/>
              <a:gd name="connsiteY49" fmla="*/ 147907 h 912231"/>
              <a:gd name="connsiteX50" fmla="*/ 2703456 w 3877973"/>
              <a:gd name="connsiteY50" fmla="*/ 579843 h 912231"/>
              <a:gd name="connsiteX51" fmla="*/ 2524342 w 3877973"/>
              <a:gd name="connsiteY51" fmla="*/ 771584 h 912231"/>
              <a:gd name="connsiteX52" fmla="*/ 2342659 w 3877973"/>
              <a:gd name="connsiteY52" fmla="*/ 578994 h 912231"/>
              <a:gd name="connsiteX53" fmla="*/ 3002676 w 3877973"/>
              <a:gd name="connsiteY53" fmla="*/ 509519 h 912231"/>
              <a:gd name="connsiteX54" fmla="*/ 2924064 w 3877973"/>
              <a:gd name="connsiteY54" fmla="*/ 509519 h 912231"/>
              <a:gd name="connsiteX55" fmla="*/ 2924064 w 3877973"/>
              <a:gd name="connsiteY55" fmla="*/ 765645 h 912231"/>
              <a:gd name="connsiteX56" fmla="*/ 2842978 w 3877973"/>
              <a:gd name="connsiteY56" fmla="*/ 765645 h 912231"/>
              <a:gd name="connsiteX57" fmla="*/ 2842978 w 3877973"/>
              <a:gd name="connsiteY57" fmla="*/ 147907 h 912231"/>
              <a:gd name="connsiteX58" fmla="*/ 3006102 w 3877973"/>
              <a:gd name="connsiteY58" fmla="*/ 147907 h 912231"/>
              <a:gd name="connsiteX59" fmla="*/ 3197113 w 3877973"/>
              <a:gd name="connsiteY59" fmla="*/ 326167 h 912231"/>
              <a:gd name="connsiteX60" fmla="*/ 3086428 w 3877973"/>
              <a:gd name="connsiteY60" fmla="*/ 499432 h 912231"/>
              <a:gd name="connsiteX61" fmla="*/ 3198826 w 3877973"/>
              <a:gd name="connsiteY61" fmla="*/ 765645 h 912231"/>
              <a:gd name="connsiteX62" fmla="*/ 3110887 w 3877973"/>
              <a:gd name="connsiteY62" fmla="*/ 765645 h 912231"/>
              <a:gd name="connsiteX63" fmla="*/ 3002676 w 3877973"/>
              <a:gd name="connsiteY63" fmla="*/ 509519 h 912231"/>
              <a:gd name="connsiteX64" fmla="*/ 3005246 w 3877973"/>
              <a:gd name="connsiteY64" fmla="*/ 476902 h 912231"/>
              <a:gd name="connsiteX65" fmla="*/ 3112600 w 3877973"/>
              <a:gd name="connsiteY65" fmla="*/ 325413 h 912231"/>
              <a:gd name="connsiteX66" fmla="*/ 3001915 w 3877973"/>
              <a:gd name="connsiteY66" fmla="*/ 178072 h 912231"/>
              <a:gd name="connsiteX67" fmla="*/ 2924160 w 3877973"/>
              <a:gd name="connsiteY67" fmla="*/ 178072 h 912231"/>
              <a:gd name="connsiteX68" fmla="*/ 2924160 w 3877973"/>
              <a:gd name="connsiteY68" fmla="*/ 476902 h 912231"/>
              <a:gd name="connsiteX69" fmla="*/ 3005246 w 3877973"/>
              <a:gd name="connsiteY69" fmla="*/ 476902 h 912231"/>
              <a:gd name="connsiteX70" fmla="*/ 3335683 w 3877973"/>
              <a:gd name="connsiteY70" fmla="*/ 147907 h 912231"/>
              <a:gd name="connsiteX71" fmla="*/ 3643279 w 3877973"/>
              <a:gd name="connsiteY71" fmla="*/ 147907 h 912231"/>
              <a:gd name="connsiteX72" fmla="*/ 3643279 w 3877973"/>
              <a:gd name="connsiteY72" fmla="*/ 178072 h 912231"/>
              <a:gd name="connsiteX73" fmla="*/ 3418483 w 3877973"/>
              <a:gd name="connsiteY73" fmla="*/ 178072 h 912231"/>
              <a:gd name="connsiteX74" fmla="*/ 3418483 w 3877973"/>
              <a:gd name="connsiteY74" fmla="*/ 433350 h 912231"/>
              <a:gd name="connsiteX75" fmla="*/ 3616250 w 3877973"/>
              <a:gd name="connsiteY75" fmla="*/ 433350 h 912231"/>
              <a:gd name="connsiteX76" fmla="*/ 3616250 w 3877973"/>
              <a:gd name="connsiteY76" fmla="*/ 462668 h 912231"/>
              <a:gd name="connsiteX77" fmla="*/ 3418483 w 3877973"/>
              <a:gd name="connsiteY77" fmla="*/ 462668 h 912231"/>
              <a:gd name="connsiteX78" fmla="*/ 3418483 w 3877973"/>
              <a:gd name="connsiteY78" fmla="*/ 735574 h 912231"/>
              <a:gd name="connsiteX79" fmla="*/ 3643279 w 3877973"/>
              <a:gd name="connsiteY79" fmla="*/ 735574 h 912231"/>
              <a:gd name="connsiteX80" fmla="*/ 3643279 w 3877973"/>
              <a:gd name="connsiteY80" fmla="*/ 765739 h 912231"/>
              <a:gd name="connsiteX81" fmla="*/ 3335683 w 3877973"/>
              <a:gd name="connsiteY81" fmla="*/ 765739 h 912231"/>
              <a:gd name="connsiteX82" fmla="*/ 3335683 w 3877973"/>
              <a:gd name="connsiteY82" fmla="*/ 147907 h 912231"/>
              <a:gd name="connsiteX83" fmla="*/ 2092927 w 3877973"/>
              <a:gd name="connsiteY83" fmla="*/ 392155 h 912231"/>
              <a:gd name="connsiteX84" fmla="*/ 2040392 w 3877973"/>
              <a:gd name="connsiteY84" fmla="*/ 66836 h 912231"/>
              <a:gd name="connsiteX85" fmla="*/ 2083696 w 3877973"/>
              <a:gd name="connsiteY85" fmla="*/ 0 h 912231"/>
              <a:gd name="connsiteX86" fmla="*/ 1992330 w 3877973"/>
              <a:gd name="connsiteY86" fmla="*/ 120380 h 912231"/>
              <a:gd name="connsiteX87" fmla="*/ 2042296 w 3877973"/>
              <a:gd name="connsiteY87" fmla="*/ 505465 h 912231"/>
              <a:gd name="connsiteX88" fmla="*/ 2090834 w 3877973"/>
              <a:gd name="connsiteY88" fmla="*/ 831256 h 912231"/>
              <a:gd name="connsiteX89" fmla="*/ 2031541 w 3877973"/>
              <a:gd name="connsiteY89" fmla="*/ 912232 h 912231"/>
              <a:gd name="connsiteX90" fmla="*/ 2149650 w 3877973"/>
              <a:gd name="connsiteY90" fmla="*/ 771018 h 912231"/>
              <a:gd name="connsiteX91" fmla="*/ 2092927 w 3877973"/>
              <a:gd name="connsiteY91" fmla="*/ 392155 h 912231"/>
              <a:gd name="connsiteX92" fmla="*/ 3877973 w 3877973"/>
              <a:gd name="connsiteY92" fmla="*/ 214648 h 912231"/>
              <a:gd name="connsiteX93" fmla="*/ 3807070 w 3877973"/>
              <a:gd name="connsiteY93" fmla="*/ 284878 h 912231"/>
              <a:gd name="connsiteX94" fmla="*/ 3735786 w 3877973"/>
              <a:gd name="connsiteY94" fmla="*/ 214648 h 912231"/>
              <a:gd name="connsiteX95" fmla="*/ 3807070 w 3877973"/>
              <a:gd name="connsiteY95" fmla="*/ 144324 h 912231"/>
              <a:gd name="connsiteX96" fmla="*/ 3877973 w 3877973"/>
              <a:gd name="connsiteY96" fmla="*/ 214648 h 912231"/>
              <a:gd name="connsiteX97" fmla="*/ 3866743 w 3877973"/>
              <a:gd name="connsiteY97" fmla="*/ 214648 h 912231"/>
              <a:gd name="connsiteX98" fmla="*/ 3807070 w 3877973"/>
              <a:gd name="connsiteY98" fmla="*/ 154505 h 912231"/>
              <a:gd name="connsiteX99" fmla="*/ 3747016 w 3877973"/>
              <a:gd name="connsiteY99" fmla="*/ 214648 h 912231"/>
              <a:gd name="connsiteX100" fmla="*/ 3807070 w 3877973"/>
              <a:gd name="connsiteY100" fmla="*/ 274791 h 912231"/>
              <a:gd name="connsiteX101" fmla="*/ 3866743 w 3877973"/>
              <a:gd name="connsiteY101" fmla="*/ 214648 h 912231"/>
              <a:gd name="connsiteX102" fmla="*/ 3816207 w 3877973"/>
              <a:gd name="connsiteY102" fmla="*/ 221059 h 912231"/>
              <a:gd name="connsiteX103" fmla="*/ 3834289 w 3877973"/>
              <a:gd name="connsiteY103" fmla="*/ 244437 h 912231"/>
              <a:gd name="connsiteX104" fmla="*/ 3822488 w 3877973"/>
              <a:gd name="connsiteY104" fmla="*/ 244437 h 912231"/>
              <a:gd name="connsiteX105" fmla="*/ 3805262 w 3877973"/>
              <a:gd name="connsiteY105" fmla="*/ 221341 h 912231"/>
              <a:gd name="connsiteX106" fmla="*/ 3795459 w 3877973"/>
              <a:gd name="connsiteY106" fmla="*/ 221341 h 912231"/>
              <a:gd name="connsiteX107" fmla="*/ 3795459 w 3877973"/>
              <a:gd name="connsiteY107" fmla="*/ 244437 h 912231"/>
              <a:gd name="connsiteX108" fmla="*/ 3785656 w 3877973"/>
              <a:gd name="connsiteY108" fmla="*/ 244437 h 912231"/>
              <a:gd name="connsiteX109" fmla="*/ 3785656 w 3877973"/>
              <a:gd name="connsiteY109" fmla="*/ 183540 h 912231"/>
              <a:gd name="connsiteX110" fmla="*/ 3811829 w 3877973"/>
              <a:gd name="connsiteY110" fmla="*/ 183540 h 912231"/>
              <a:gd name="connsiteX111" fmla="*/ 3832481 w 3877973"/>
              <a:gd name="connsiteY111" fmla="*/ 202582 h 912231"/>
              <a:gd name="connsiteX112" fmla="*/ 3816207 w 3877973"/>
              <a:gd name="connsiteY112" fmla="*/ 221059 h 912231"/>
              <a:gd name="connsiteX113" fmla="*/ 3795554 w 3877973"/>
              <a:gd name="connsiteY113" fmla="*/ 193438 h 912231"/>
              <a:gd name="connsiteX114" fmla="*/ 3795554 w 3877973"/>
              <a:gd name="connsiteY114" fmla="*/ 212480 h 912231"/>
              <a:gd name="connsiteX115" fmla="*/ 3811353 w 3877973"/>
              <a:gd name="connsiteY115" fmla="*/ 212480 h 912231"/>
              <a:gd name="connsiteX116" fmla="*/ 3822583 w 3877973"/>
              <a:gd name="connsiteY116" fmla="*/ 202771 h 912231"/>
              <a:gd name="connsiteX117" fmla="*/ 3811353 w 3877973"/>
              <a:gd name="connsiteY117" fmla="*/ 193344 h 912231"/>
              <a:gd name="connsiteX118" fmla="*/ 3795554 w 3877973"/>
              <a:gd name="connsiteY118" fmla="*/ 193344 h 912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3877973" h="912231">
                <a:moveTo>
                  <a:pt x="0" y="456823"/>
                </a:moveTo>
                <a:cubicBezTo>
                  <a:pt x="0" y="214083"/>
                  <a:pt x="78612" y="143759"/>
                  <a:pt x="226509" y="143759"/>
                </a:cubicBezTo>
                <a:cubicBezTo>
                  <a:pt x="260295" y="143759"/>
                  <a:pt x="294938" y="147907"/>
                  <a:pt x="328724" y="154600"/>
                </a:cubicBezTo>
                <a:lnTo>
                  <a:pt x="328724" y="181372"/>
                </a:lnTo>
                <a:cubicBezTo>
                  <a:pt x="303408" y="177978"/>
                  <a:pt x="274666" y="175527"/>
                  <a:pt x="248399" y="175527"/>
                </a:cubicBezTo>
                <a:cubicBezTo>
                  <a:pt x="126674" y="175527"/>
                  <a:pt x="86131" y="230768"/>
                  <a:pt x="86131" y="455975"/>
                </a:cubicBezTo>
                <a:cubicBezTo>
                  <a:pt x="86131" y="682029"/>
                  <a:pt x="126674" y="737270"/>
                  <a:pt x="248399" y="737270"/>
                </a:cubicBezTo>
                <a:cubicBezTo>
                  <a:pt x="275428" y="737270"/>
                  <a:pt x="302457" y="734725"/>
                  <a:pt x="328724" y="730577"/>
                </a:cubicBezTo>
                <a:lnTo>
                  <a:pt x="328724" y="759046"/>
                </a:lnTo>
                <a:cubicBezTo>
                  <a:pt x="294938" y="765739"/>
                  <a:pt x="261152" y="769887"/>
                  <a:pt x="226509" y="769887"/>
                </a:cubicBezTo>
                <a:cubicBezTo>
                  <a:pt x="78612" y="769887"/>
                  <a:pt x="0" y="700412"/>
                  <a:pt x="0" y="456823"/>
                </a:cubicBezTo>
                <a:close/>
                <a:moveTo>
                  <a:pt x="599203" y="531295"/>
                </a:moveTo>
                <a:lnTo>
                  <a:pt x="443692" y="147907"/>
                </a:lnTo>
                <a:lnTo>
                  <a:pt x="534962" y="147907"/>
                </a:lnTo>
                <a:lnTo>
                  <a:pt x="666775" y="479447"/>
                </a:lnTo>
                <a:lnTo>
                  <a:pt x="799445" y="147907"/>
                </a:lnTo>
                <a:lnTo>
                  <a:pt x="836657" y="147907"/>
                </a:lnTo>
                <a:lnTo>
                  <a:pt x="682859" y="529598"/>
                </a:lnTo>
                <a:lnTo>
                  <a:pt x="682859" y="765645"/>
                </a:lnTo>
                <a:lnTo>
                  <a:pt x="599203" y="765645"/>
                </a:lnTo>
                <a:lnTo>
                  <a:pt x="599203" y="531295"/>
                </a:lnTo>
                <a:close/>
                <a:moveTo>
                  <a:pt x="973610" y="286858"/>
                </a:moveTo>
                <a:lnTo>
                  <a:pt x="973610" y="765645"/>
                </a:lnTo>
                <a:lnTo>
                  <a:pt x="938967" y="765645"/>
                </a:lnTo>
                <a:lnTo>
                  <a:pt x="938967" y="147907"/>
                </a:lnTo>
                <a:lnTo>
                  <a:pt x="991407" y="147907"/>
                </a:lnTo>
                <a:lnTo>
                  <a:pt x="1251702" y="618398"/>
                </a:lnTo>
                <a:lnTo>
                  <a:pt x="1251702" y="147907"/>
                </a:lnTo>
                <a:lnTo>
                  <a:pt x="1287201" y="147907"/>
                </a:lnTo>
                <a:lnTo>
                  <a:pt x="1287201" y="765645"/>
                </a:lnTo>
                <a:lnTo>
                  <a:pt x="1238188" y="765645"/>
                </a:lnTo>
                <a:lnTo>
                  <a:pt x="973610" y="286858"/>
                </a:lnTo>
                <a:close/>
                <a:moveTo>
                  <a:pt x="1425772" y="456823"/>
                </a:moveTo>
                <a:cubicBezTo>
                  <a:pt x="1425772" y="231617"/>
                  <a:pt x="1501814" y="142062"/>
                  <a:pt x="1633627" y="142062"/>
                </a:cubicBezTo>
                <a:cubicBezTo>
                  <a:pt x="1766297" y="142062"/>
                  <a:pt x="1842339" y="231617"/>
                  <a:pt x="1842339" y="456823"/>
                </a:cubicBezTo>
                <a:cubicBezTo>
                  <a:pt x="1842339" y="682029"/>
                  <a:pt x="1766297" y="771584"/>
                  <a:pt x="1633627" y="771584"/>
                </a:cubicBezTo>
                <a:cubicBezTo>
                  <a:pt x="1501814" y="771584"/>
                  <a:pt x="1425772" y="682029"/>
                  <a:pt x="1425772" y="456823"/>
                </a:cubicBezTo>
                <a:close/>
                <a:moveTo>
                  <a:pt x="1756209" y="455975"/>
                </a:moveTo>
                <a:cubicBezTo>
                  <a:pt x="1756209" y="229920"/>
                  <a:pt x="1721566" y="172228"/>
                  <a:pt x="1633627" y="172228"/>
                </a:cubicBezTo>
                <a:cubicBezTo>
                  <a:pt x="1545784" y="172228"/>
                  <a:pt x="1511902" y="231617"/>
                  <a:pt x="1511902" y="455975"/>
                </a:cubicBezTo>
                <a:cubicBezTo>
                  <a:pt x="1511902" y="681181"/>
                  <a:pt x="1545688" y="741418"/>
                  <a:pt x="1633627" y="741418"/>
                </a:cubicBezTo>
                <a:cubicBezTo>
                  <a:pt x="1721566" y="741418"/>
                  <a:pt x="1756209" y="681181"/>
                  <a:pt x="1756209" y="455975"/>
                </a:cubicBezTo>
                <a:close/>
                <a:moveTo>
                  <a:pt x="2342659" y="578994"/>
                </a:moveTo>
                <a:lnTo>
                  <a:pt x="2342659" y="147907"/>
                </a:lnTo>
                <a:lnTo>
                  <a:pt x="2427171" y="147907"/>
                </a:lnTo>
                <a:lnTo>
                  <a:pt x="2427171" y="581540"/>
                </a:lnTo>
                <a:cubicBezTo>
                  <a:pt x="2427171" y="692870"/>
                  <a:pt x="2455913" y="730577"/>
                  <a:pt x="2543757" y="730577"/>
                </a:cubicBezTo>
                <a:cubicBezTo>
                  <a:pt x="2635027" y="730577"/>
                  <a:pt x="2667100" y="693719"/>
                  <a:pt x="2667100" y="581540"/>
                </a:cubicBezTo>
                <a:lnTo>
                  <a:pt x="2667100" y="147907"/>
                </a:lnTo>
                <a:lnTo>
                  <a:pt x="2703456" y="147907"/>
                </a:lnTo>
                <a:lnTo>
                  <a:pt x="2703456" y="579843"/>
                </a:lnTo>
                <a:cubicBezTo>
                  <a:pt x="2703456" y="722942"/>
                  <a:pt x="2648542" y="771584"/>
                  <a:pt x="2524342" y="771584"/>
                </a:cubicBezTo>
                <a:cubicBezTo>
                  <a:pt x="2404425" y="769887"/>
                  <a:pt x="2342659" y="718794"/>
                  <a:pt x="2342659" y="578994"/>
                </a:cubicBezTo>
                <a:close/>
                <a:moveTo>
                  <a:pt x="3002676" y="509519"/>
                </a:moveTo>
                <a:lnTo>
                  <a:pt x="2924064" y="509519"/>
                </a:lnTo>
                <a:lnTo>
                  <a:pt x="2924064" y="765645"/>
                </a:lnTo>
                <a:lnTo>
                  <a:pt x="2842978" y="765645"/>
                </a:lnTo>
                <a:lnTo>
                  <a:pt x="2842978" y="147907"/>
                </a:lnTo>
                <a:lnTo>
                  <a:pt x="3006102" y="147907"/>
                </a:lnTo>
                <a:cubicBezTo>
                  <a:pt x="3118501" y="147907"/>
                  <a:pt x="3197113" y="191458"/>
                  <a:pt x="3197113" y="326167"/>
                </a:cubicBezTo>
                <a:cubicBezTo>
                  <a:pt x="3197113" y="424112"/>
                  <a:pt x="3154000" y="478505"/>
                  <a:pt x="3086428" y="499432"/>
                </a:cubicBezTo>
                <a:lnTo>
                  <a:pt x="3198826" y="765645"/>
                </a:lnTo>
                <a:lnTo>
                  <a:pt x="3110887" y="765645"/>
                </a:lnTo>
                <a:lnTo>
                  <a:pt x="3002676" y="509519"/>
                </a:lnTo>
                <a:close/>
                <a:moveTo>
                  <a:pt x="3005246" y="476902"/>
                </a:moveTo>
                <a:cubicBezTo>
                  <a:pt x="3080432" y="476902"/>
                  <a:pt x="3112600" y="445134"/>
                  <a:pt x="3112600" y="325413"/>
                </a:cubicBezTo>
                <a:cubicBezTo>
                  <a:pt x="3112600" y="209087"/>
                  <a:pt x="3079671" y="178072"/>
                  <a:pt x="3001915" y="178072"/>
                </a:cubicBezTo>
                <a:lnTo>
                  <a:pt x="2924160" y="178072"/>
                </a:lnTo>
                <a:lnTo>
                  <a:pt x="2924160" y="476902"/>
                </a:lnTo>
                <a:lnTo>
                  <a:pt x="3005246" y="476902"/>
                </a:lnTo>
                <a:close/>
                <a:moveTo>
                  <a:pt x="3335683" y="147907"/>
                </a:moveTo>
                <a:lnTo>
                  <a:pt x="3643279" y="147907"/>
                </a:lnTo>
                <a:lnTo>
                  <a:pt x="3643279" y="178072"/>
                </a:lnTo>
                <a:lnTo>
                  <a:pt x="3418483" y="178072"/>
                </a:lnTo>
                <a:lnTo>
                  <a:pt x="3418483" y="433350"/>
                </a:lnTo>
                <a:lnTo>
                  <a:pt x="3616250" y="433350"/>
                </a:lnTo>
                <a:lnTo>
                  <a:pt x="3616250" y="462668"/>
                </a:lnTo>
                <a:lnTo>
                  <a:pt x="3418483" y="462668"/>
                </a:lnTo>
                <a:lnTo>
                  <a:pt x="3418483" y="735574"/>
                </a:lnTo>
                <a:lnTo>
                  <a:pt x="3643279" y="735574"/>
                </a:lnTo>
                <a:lnTo>
                  <a:pt x="3643279" y="765739"/>
                </a:lnTo>
                <a:lnTo>
                  <a:pt x="3335683" y="765739"/>
                </a:lnTo>
                <a:lnTo>
                  <a:pt x="3335683" y="147907"/>
                </a:lnTo>
                <a:close/>
                <a:moveTo>
                  <a:pt x="2092927" y="392155"/>
                </a:moveTo>
                <a:cubicBezTo>
                  <a:pt x="2032208" y="260180"/>
                  <a:pt x="2000325" y="170060"/>
                  <a:pt x="2040392" y="66836"/>
                </a:cubicBezTo>
                <a:cubicBezTo>
                  <a:pt x="2051242" y="39027"/>
                  <a:pt x="2065994" y="16685"/>
                  <a:pt x="2083696" y="0"/>
                </a:cubicBezTo>
                <a:cubicBezTo>
                  <a:pt x="2045151" y="26961"/>
                  <a:pt x="2013459" y="67025"/>
                  <a:pt x="1992330" y="120380"/>
                </a:cubicBezTo>
                <a:cubicBezTo>
                  <a:pt x="1940081" y="251790"/>
                  <a:pt x="1977008" y="364157"/>
                  <a:pt x="2042296" y="505465"/>
                </a:cubicBezTo>
                <a:cubicBezTo>
                  <a:pt x="2115102" y="661196"/>
                  <a:pt x="2128998" y="735102"/>
                  <a:pt x="2090834" y="831256"/>
                </a:cubicBezTo>
                <a:cubicBezTo>
                  <a:pt x="2074845" y="870094"/>
                  <a:pt x="2054763" y="896206"/>
                  <a:pt x="2031541" y="912232"/>
                </a:cubicBezTo>
                <a:cubicBezTo>
                  <a:pt x="2083505" y="885365"/>
                  <a:pt x="2123953" y="837289"/>
                  <a:pt x="2149650" y="771018"/>
                </a:cubicBezTo>
                <a:cubicBezTo>
                  <a:pt x="2196379" y="650827"/>
                  <a:pt x="2175441" y="571359"/>
                  <a:pt x="2092927" y="392155"/>
                </a:cubicBezTo>
                <a:close/>
                <a:moveTo>
                  <a:pt x="3877973" y="214648"/>
                </a:moveTo>
                <a:cubicBezTo>
                  <a:pt x="3877973" y="253487"/>
                  <a:pt x="3846567" y="284878"/>
                  <a:pt x="3807070" y="284878"/>
                </a:cubicBezTo>
                <a:cubicBezTo>
                  <a:pt x="3767478" y="284878"/>
                  <a:pt x="3735786" y="253392"/>
                  <a:pt x="3735786" y="214648"/>
                </a:cubicBezTo>
                <a:cubicBezTo>
                  <a:pt x="3735786" y="175433"/>
                  <a:pt x="3767574" y="144324"/>
                  <a:pt x="3807070" y="144324"/>
                </a:cubicBezTo>
                <a:cubicBezTo>
                  <a:pt x="3846567" y="144324"/>
                  <a:pt x="3877973" y="175810"/>
                  <a:pt x="3877973" y="214648"/>
                </a:cubicBezTo>
                <a:close/>
                <a:moveTo>
                  <a:pt x="3866743" y="214648"/>
                </a:moveTo>
                <a:cubicBezTo>
                  <a:pt x="3866743" y="181466"/>
                  <a:pt x="3840951" y="154505"/>
                  <a:pt x="3807070" y="154505"/>
                </a:cubicBezTo>
                <a:cubicBezTo>
                  <a:pt x="3773189" y="154505"/>
                  <a:pt x="3747016" y="181466"/>
                  <a:pt x="3747016" y="214648"/>
                </a:cubicBezTo>
                <a:cubicBezTo>
                  <a:pt x="3747016" y="247831"/>
                  <a:pt x="3772808" y="274791"/>
                  <a:pt x="3807070" y="274791"/>
                </a:cubicBezTo>
                <a:cubicBezTo>
                  <a:pt x="3840951" y="274791"/>
                  <a:pt x="3866743" y="247831"/>
                  <a:pt x="3866743" y="214648"/>
                </a:cubicBezTo>
                <a:close/>
                <a:moveTo>
                  <a:pt x="3816207" y="221059"/>
                </a:moveTo>
                <a:lnTo>
                  <a:pt x="3834289" y="244437"/>
                </a:lnTo>
                <a:lnTo>
                  <a:pt x="3822488" y="244437"/>
                </a:lnTo>
                <a:lnTo>
                  <a:pt x="3805262" y="221341"/>
                </a:lnTo>
                <a:lnTo>
                  <a:pt x="3795459" y="221341"/>
                </a:lnTo>
                <a:lnTo>
                  <a:pt x="3795459" y="244437"/>
                </a:lnTo>
                <a:lnTo>
                  <a:pt x="3785656" y="244437"/>
                </a:lnTo>
                <a:lnTo>
                  <a:pt x="3785656" y="183540"/>
                </a:lnTo>
                <a:lnTo>
                  <a:pt x="3811829" y="183540"/>
                </a:lnTo>
                <a:cubicBezTo>
                  <a:pt x="3825058" y="183540"/>
                  <a:pt x="3832481" y="190610"/>
                  <a:pt x="3832481" y="202582"/>
                </a:cubicBezTo>
                <a:cubicBezTo>
                  <a:pt x="3832576" y="213611"/>
                  <a:pt x="3826580" y="219927"/>
                  <a:pt x="3816207" y="221059"/>
                </a:cubicBezTo>
                <a:close/>
                <a:moveTo>
                  <a:pt x="3795554" y="193438"/>
                </a:moveTo>
                <a:lnTo>
                  <a:pt x="3795554" y="212480"/>
                </a:lnTo>
                <a:lnTo>
                  <a:pt x="3811353" y="212480"/>
                </a:lnTo>
                <a:cubicBezTo>
                  <a:pt x="3818300" y="212480"/>
                  <a:pt x="3822583" y="209087"/>
                  <a:pt x="3822583" y="202771"/>
                </a:cubicBezTo>
                <a:cubicBezTo>
                  <a:pt x="3822583" y="196832"/>
                  <a:pt x="3818586" y="193344"/>
                  <a:pt x="3811353" y="193344"/>
                </a:cubicBezTo>
                <a:lnTo>
                  <a:pt x="3795554" y="193344"/>
                </a:lnTo>
                <a:close/>
              </a:path>
            </a:pathLst>
          </a:custGeom>
          <a:solidFill>
            <a:srgbClr val="231F20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F759405-0B75-48C9-B0B5-FD8920B4049A}"/>
              </a:ext>
            </a:extLst>
          </p:cNvPr>
          <p:cNvSpPr txBox="1"/>
          <p:nvPr/>
        </p:nvSpPr>
        <p:spPr>
          <a:xfrm>
            <a:off x="914398" y="794774"/>
            <a:ext cx="12801604" cy="109260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3500" dirty="0">
                <a:solidFill>
                  <a:srgbClr val="FC4418"/>
                </a:solidFill>
                <a:latin typeface="Juana Light" panose="00000400000000000000" pitchFamily="50" charset="0"/>
              </a:rPr>
              <a:t>PicoSure focus lens array &amp; flat fixed lens</a:t>
            </a:r>
          </a:p>
          <a:p>
            <a:pPr>
              <a:spcAft>
                <a:spcPts val="600"/>
              </a:spcAft>
            </a:pPr>
            <a:r>
              <a:rPr lang="en-US" sz="2500" dirty="0">
                <a:latin typeface="Juana Light It" panose="00000400000000000000" pitchFamily="50" charset="0"/>
              </a:rPr>
              <a:t>Revitalize tone pigmentation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9150B23-D02A-4E7D-B726-4FA392055684}"/>
              </a:ext>
            </a:extLst>
          </p:cNvPr>
          <p:cNvSpPr/>
          <p:nvPr/>
        </p:nvSpPr>
        <p:spPr>
          <a:xfrm>
            <a:off x="9871076" y="2143125"/>
            <a:ext cx="3829050" cy="6086476"/>
          </a:xfrm>
          <a:prstGeom prst="rect">
            <a:avLst/>
          </a:prstGeom>
          <a:solidFill>
            <a:srgbClr val="FF4713"/>
          </a:solidFill>
          <a:ln>
            <a:solidFill>
              <a:srgbClr val="FF4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object 5">
            <a:extLst>
              <a:ext uri="{FF2B5EF4-FFF2-40B4-BE49-F238E27FC236}">
                <a16:creationId xmlns:a16="http://schemas.microsoft.com/office/drawing/2014/main" id="{B9BF1B3E-55A9-4ED1-A03B-9A9E40BBF4DB}"/>
              </a:ext>
            </a:extLst>
          </p:cNvPr>
          <p:cNvSpPr txBox="1"/>
          <p:nvPr/>
        </p:nvSpPr>
        <p:spPr>
          <a:xfrm>
            <a:off x="10752553" y="5699548"/>
            <a:ext cx="2078989" cy="1014730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25"/>
              </a:spcBef>
            </a:pPr>
            <a:r>
              <a:rPr sz="160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Paul</a:t>
            </a:r>
            <a:r>
              <a:rPr sz="1600" spc="-6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Wallace,</a:t>
            </a:r>
            <a:r>
              <a:rPr sz="1600" spc="-35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Juana Medium" pitchFamily="2" charset="77"/>
                <a:cs typeface="Juana-Light"/>
              </a:rPr>
              <a:t>MD</a:t>
            </a:r>
            <a:endParaRPr sz="1600" dirty="0">
              <a:latin typeface="Juana Medium" pitchFamily="2" charset="77"/>
              <a:cs typeface="Juana-Light"/>
            </a:endParaRPr>
          </a:p>
          <a:p>
            <a:pPr marL="12065" marR="5080" algn="ctr">
              <a:lnSpc>
                <a:spcPts val="1839"/>
              </a:lnSpc>
              <a:spcBef>
                <a:spcPts val="20"/>
              </a:spcBef>
            </a:pP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Wallace</a:t>
            </a:r>
            <a:r>
              <a:rPr sz="1200" spc="-25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Skin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&amp;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Body</a:t>
            </a:r>
            <a:r>
              <a:rPr sz="1200" spc="-3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Institute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Los Angeles,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California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United</a:t>
            </a:r>
            <a:r>
              <a:rPr sz="1200" spc="-25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States</a:t>
            </a:r>
            <a:endParaRPr sz="1200" dirty="0">
              <a:latin typeface="BR Sonoma Light" pitchFamily="2" charset="77"/>
              <a:cs typeface="BRSonoma-Light"/>
            </a:endParaRPr>
          </a:p>
        </p:txBody>
      </p:sp>
      <p:pic>
        <p:nvPicPr>
          <p:cNvPr id="35" name="object 6">
            <a:extLst>
              <a:ext uri="{FF2B5EF4-FFF2-40B4-BE49-F238E27FC236}">
                <a16:creationId xmlns:a16="http://schemas.microsoft.com/office/drawing/2014/main" id="{7FE711E6-5F42-40A5-92E1-5D2EC69B06F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68546" y="2871419"/>
            <a:ext cx="2465870" cy="259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34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6B581F7-C504-42CD-BCEB-54356CBAD0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60"/>
          <a:stretch/>
        </p:blipFill>
        <p:spPr>
          <a:xfrm>
            <a:off x="930274" y="251"/>
            <a:ext cx="13734814" cy="8229349"/>
          </a:xfrm>
          <a:prstGeom prst="rect">
            <a:avLst/>
          </a:prstGeom>
        </p:spPr>
      </p:pic>
      <p:sp>
        <p:nvSpPr>
          <p:cNvPr id="21" name="object 2">
            <a:extLst>
              <a:ext uri="{FF2B5EF4-FFF2-40B4-BE49-F238E27FC236}">
                <a16:creationId xmlns:a16="http://schemas.microsoft.com/office/drawing/2014/main" id="{B86A0CF3-EFC6-48B1-ABF4-1B7EFCA56C81}"/>
              </a:ext>
            </a:extLst>
          </p:cNvPr>
          <p:cNvSpPr txBox="1"/>
          <p:nvPr/>
        </p:nvSpPr>
        <p:spPr>
          <a:xfrm>
            <a:off x="914397" y="2606730"/>
            <a:ext cx="3980331" cy="26138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kern="0" dirty="0">
                <a:solidFill>
                  <a:srgbClr val="6F2EFF"/>
                </a:solidFill>
                <a:latin typeface="BR Sonoma SemiBold" panose="00000700000000000000" pitchFamily="50" charset="0"/>
                <a:cs typeface="BRSonoma-SemiBold"/>
              </a:rPr>
              <a:t>+ Patient Concern</a:t>
            </a:r>
          </a:p>
        </p:txBody>
      </p:sp>
      <p:sp>
        <p:nvSpPr>
          <p:cNvPr id="22" name="object 3">
            <a:extLst>
              <a:ext uri="{FF2B5EF4-FFF2-40B4-BE49-F238E27FC236}">
                <a16:creationId xmlns:a16="http://schemas.microsoft.com/office/drawing/2014/main" id="{3D6B51B5-9800-4224-AE28-AE669A099CB7}"/>
              </a:ext>
            </a:extLst>
          </p:cNvPr>
          <p:cNvSpPr txBox="1"/>
          <p:nvPr/>
        </p:nvSpPr>
        <p:spPr>
          <a:xfrm>
            <a:off x="914398" y="2939584"/>
            <a:ext cx="3980331" cy="833808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190500" indent="-190500"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sz="1700" kern="0" dirty="0">
                <a:solidFill>
                  <a:srgbClr val="231F20"/>
                </a:solidFill>
                <a:latin typeface="BR Sonoma Light"/>
                <a:cs typeface="BRSonoma-Light"/>
              </a:rPr>
              <a:t>Melasma</a:t>
            </a:r>
            <a:r>
              <a:rPr lang="en-US" sz="1700" kern="0" dirty="0">
                <a:solidFill>
                  <a:srgbClr val="231F20"/>
                </a:solidFill>
                <a:latin typeface="BR Sonoma Light"/>
                <a:cs typeface="BRSonoma-Light"/>
              </a:rPr>
              <a:t> Pigment</a:t>
            </a:r>
            <a:endParaRPr sz="1700" kern="0" dirty="0">
              <a:latin typeface="BR Sonoma Light" pitchFamily="2" charset="77"/>
              <a:cs typeface="BRSonoma-Light"/>
            </a:endParaRPr>
          </a:p>
          <a:p>
            <a:pPr marL="190500" indent="-190500">
              <a:lnSpc>
                <a:spcPct val="100000"/>
              </a:lnSpc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Treatment areas:</a:t>
            </a: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 </a:t>
            </a:r>
            <a:br>
              <a:rPr lang="en-US"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</a:br>
            <a:r>
              <a:rPr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Cheeks, Forehead and Chin</a:t>
            </a:r>
            <a:endParaRPr sz="1700" kern="0" dirty="0">
              <a:latin typeface="BR Sonoma Light" pitchFamily="2" charset="77"/>
              <a:cs typeface="BRSonoma-Light"/>
            </a:endParaRPr>
          </a:p>
        </p:txBody>
      </p:sp>
      <p:sp>
        <p:nvSpPr>
          <p:cNvPr id="23" name="object 4">
            <a:extLst>
              <a:ext uri="{FF2B5EF4-FFF2-40B4-BE49-F238E27FC236}">
                <a16:creationId xmlns:a16="http://schemas.microsoft.com/office/drawing/2014/main" id="{3BFE3DA1-5750-490F-AFEE-219C1B414432}"/>
              </a:ext>
            </a:extLst>
          </p:cNvPr>
          <p:cNvSpPr txBox="1"/>
          <p:nvPr/>
        </p:nvSpPr>
        <p:spPr>
          <a:xfrm>
            <a:off x="5271304" y="2939584"/>
            <a:ext cx="4187190" cy="8338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0500" marR="5080" indent="-190500">
              <a:spcBef>
                <a:spcPts val="919"/>
              </a:spcBef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sz="1700" kern="0" dirty="0">
                <a:solidFill>
                  <a:srgbClr val="231F20"/>
                </a:solidFill>
                <a:latin typeface="BR Sonoma Light" pitchFamily="2" charset="77"/>
              </a:rPr>
              <a:t>PicoSure Focus Lens Array and PicoSure Flat Fixed Lens for textural, tone and pigmentation concerns.</a:t>
            </a:r>
          </a:p>
        </p:txBody>
      </p:sp>
      <p:sp>
        <p:nvSpPr>
          <p:cNvPr id="26" name="object 7">
            <a:extLst>
              <a:ext uri="{FF2B5EF4-FFF2-40B4-BE49-F238E27FC236}">
                <a16:creationId xmlns:a16="http://schemas.microsoft.com/office/drawing/2014/main" id="{79E181A2-18D5-4786-BF4F-548BE724D20A}"/>
              </a:ext>
            </a:extLst>
          </p:cNvPr>
          <p:cNvSpPr txBox="1"/>
          <p:nvPr/>
        </p:nvSpPr>
        <p:spPr>
          <a:xfrm>
            <a:off x="914398" y="4353499"/>
            <a:ext cx="3980331" cy="2590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50800">
              <a:lnSpc>
                <a:spcPct val="100000"/>
              </a:lnSpc>
              <a:spcBef>
                <a:spcPts val="100"/>
              </a:spcBef>
            </a:pP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+ Treatment Parameters </a:t>
            </a:r>
            <a:r>
              <a:rPr lang="en-US"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5</a:t>
            </a:r>
            <a:r>
              <a:rPr lang="en-US" sz="1600" b="1" kern="0" baseline="3000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th</a:t>
            </a:r>
            <a:r>
              <a:rPr sz="1600" b="1" kern="0" baseline="3395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 </a:t>
            </a: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Treatment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BDC12D7-4E88-44F7-8890-DE1B44DEE93D}"/>
              </a:ext>
            </a:extLst>
          </p:cNvPr>
          <p:cNvSpPr/>
          <p:nvPr/>
        </p:nvSpPr>
        <p:spPr>
          <a:xfrm>
            <a:off x="5271303" y="2606730"/>
            <a:ext cx="4187190" cy="26138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/>
          <a:p>
            <a:pPr marL="12700">
              <a:spcBef>
                <a:spcPts val="100"/>
              </a:spcBef>
            </a:pPr>
            <a:r>
              <a:rPr lang="en-US" sz="1600" kern="0" dirty="0">
                <a:solidFill>
                  <a:srgbClr val="6F2EFF"/>
                </a:solidFill>
                <a:latin typeface="BR Sonoma SemiBold" panose="00000700000000000000" pitchFamily="50" charset="0"/>
              </a:rPr>
              <a:t>+ Laser Modality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086F8A4-A42D-47EB-9748-F4E88AF85F32}"/>
              </a:ext>
            </a:extLst>
          </p:cNvPr>
          <p:cNvSpPr/>
          <p:nvPr/>
        </p:nvSpPr>
        <p:spPr>
          <a:xfrm>
            <a:off x="914398" y="4667196"/>
            <a:ext cx="3980331" cy="225430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90500" indent="-190500">
              <a:spcAft>
                <a:spcPts val="300"/>
              </a:spcAft>
              <a:buClr>
                <a:srgbClr val="FF4613"/>
              </a:buClr>
              <a:buFont typeface="BRSonoma-Light"/>
              <a:buChar char="•"/>
              <a:tabLst>
                <a:tab pos="286385" algn="l"/>
                <a:tab pos="287020" algn="l"/>
              </a:tabLst>
            </a:pPr>
            <a:r>
              <a:rPr lang="en-US" sz="1700" b="1" kern="0" dirty="0">
                <a:solidFill>
                  <a:srgbClr val="FC4418"/>
                </a:solidFill>
                <a:latin typeface="BR Sonoma" panose="00000500000000000000" pitchFamily="50" charset="0"/>
              </a:rPr>
              <a:t>PicoSure Focus Lens Array/ PicoSure Flat Fixed Lens</a:t>
            </a:r>
          </a:p>
          <a:p>
            <a:pPr marL="182563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10mm spot size</a:t>
            </a:r>
          </a:p>
          <a:p>
            <a:pPr marL="182563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.25 J/cm2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10 Hz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 pass with Focus Lens Array; 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2 passes w/PicoSure Flat Fixed Lens 1421 total pulses</a:t>
            </a: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56833A2B-C9EB-4CF8-9B83-D0EB85CF6777}"/>
              </a:ext>
            </a:extLst>
          </p:cNvPr>
          <p:cNvSpPr txBox="1"/>
          <p:nvPr/>
        </p:nvSpPr>
        <p:spPr>
          <a:xfrm>
            <a:off x="5271304" y="4352491"/>
            <a:ext cx="4187190" cy="2590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+ Treatment Parameters </a:t>
            </a:r>
            <a:r>
              <a:rPr lang="en-US"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6</a:t>
            </a:r>
            <a:r>
              <a:rPr lang="en-US" sz="1600" b="1" kern="0" baseline="3395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th</a:t>
            </a:r>
            <a:r>
              <a:rPr sz="1600" b="1" kern="0" baseline="3395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 </a:t>
            </a:r>
            <a:r>
              <a:rPr sz="1600" b="1" kern="0" dirty="0">
                <a:solidFill>
                  <a:srgbClr val="6F2EFF"/>
                </a:solidFill>
                <a:latin typeface="BR Sonoma SemiBold" pitchFamily="2" charset="77"/>
                <a:cs typeface="BRSonoma-SemiBold"/>
              </a:rPr>
              <a:t>Treatment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312817A-8113-4D42-A7B2-A1D810D93454}"/>
              </a:ext>
            </a:extLst>
          </p:cNvPr>
          <p:cNvSpPr/>
          <p:nvPr/>
        </p:nvSpPr>
        <p:spPr>
          <a:xfrm>
            <a:off x="5271304" y="4667196"/>
            <a:ext cx="4187190" cy="225430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marL="190500" indent="-190500">
              <a:spcAft>
                <a:spcPts val="300"/>
              </a:spcAft>
              <a:buClr>
                <a:srgbClr val="FF4613"/>
              </a:buClr>
              <a:buFont typeface="BRSonoma-Light"/>
              <a:buChar char="•"/>
              <a:tabLst>
                <a:tab pos="286385" algn="l"/>
                <a:tab pos="287020" algn="l"/>
              </a:tabLst>
            </a:pPr>
            <a:r>
              <a:rPr lang="en-US" sz="1700" b="1" kern="0" dirty="0">
                <a:solidFill>
                  <a:srgbClr val="FC4418"/>
                </a:solidFill>
                <a:latin typeface="BR Sonoma" panose="00000500000000000000" pitchFamily="50" charset="0"/>
              </a:rPr>
              <a:t>PicoSure Focus Lens Array/</a:t>
            </a:r>
            <a:br>
              <a:rPr lang="en-US" sz="1700" b="1" kern="0" dirty="0">
                <a:solidFill>
                  <a:srgbClr val="FC4418"/>
                </a:solidFill>
                <a:latin typeface="BR Sonoma" panose="00000500000000000000" pitchFamily="50" charset="0"/>
              </a:rPr>
            </a:br>
            <a:r>
              <a:rPr lang="en-US" sz="1700" b="1" kern="0" dirty="0">
                <a:solidFill>
                  <a:srgbClr val="FC4418"/>
                </a:solidFill>
                <a:latin typeface="BR Sonoma" panose="00000500000000000000" pitchFamily="50" charset="0"/>
              </a:rPr>
              <a:t>PicoSure Flat Fixed Lens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10mm spot size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.25 J/cm2</a:t>
            </a:r>
          </a:p>
          <a:p>
            <a:pPr marL="193675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10 Hz</a:t>
            </a:r>
          </a:p>
          <a:p>
            <a:pPr marL="193675" marR="30480">
              <a:spcAft>
                <a:spcPts val="300"/>
              </a:spcAft>
              <a:buClr>
                <a:srgbClr val="FF4613"/>
              </a:buClr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1 pass with Focus Lens Array; </a:t>
            </a:r>
            <a:b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</a:b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2 passes w/PicoSure Flat Fixed Lens 1595 total pulses</a:t>
            </a:r>
          </a:p>
        </p:txBody>
      </p:sp>
      <p:sp>
        <p:nvSpPr>
          <p:cNvPr id="31" name="Graphic 31">
            <a:extLst>
              <a:ext uri="{FF2B5EF4-FFF2-40B4-BE49-F238E27FC236}">
                <a16:creationId xmlns:a16="http://schemas.microsoft.com/office/drawing/2014/main" id="{EC6F8E15-BA50-45DD-BB7E-F66655AE8CB2}"/>
              </a:ext>
            </a:extLst>
          </p:cNvPr>
          <p:cNvSpPr/>
          <p:nvPr/>
        </p:nvSpPr>
        <p:spPr>
          <a:xfrm>
            <a:off x="444505" y="7542874"/>
            <a:ext cx="1190625" cy="280076"/>
          </a:xfrm>
          <a:custGeom>
            <a:avLst/>
            <a:gdLst>
              <a:gd name="connsiteX0" fmla="*/ 0 w 3877973"/>
              <a:gd name="connsiteY0" fmla="*/ 456823 h 912231"/>
              <a:gd name="connsiteX1" fmla="*/ 226509 w 3877973"/>
              <a:gd name="connsiteY1" fmla="*/ 143759 h 912231"/>
              <a:gd name="connsiteX2" fmla="*/ 328724 w 3877973"/>
              <a:gd name="connsiteY2" fmla="*/ 154600 h 912231"/>
              <a:gd name="connsiteX3" fmla="*/ 328724 w 3877973"/>
              <a:gd name="connsiteY3" fmla="*/ 181372 h 912231"/>
              <a:gd name="connsiteX4" fmla="*/ 248399 w 3877973"/>
              <a:gd name="connsiteY4" fmla="*/ 175527 h 912231"/>
              <a:gd name="connsiteX5" fmla="*/ 86131 w 3877973"/>
              <a:gd name="connsiteY5" fmla="*/ 455975 h 912231"/>
              <a:gd name="connsiteX6" fmla="*/ 248399 w 3877973"/>
              <a:gd name="connsiteY6" fmla="*/ 737270 h 912231"/>
              <a:gd name="connsiteX7" fmla="*/ 328724 w 3877973"/>
              <a:gd name="connsiteY7" fmla="*/ 730577 h 912231"/>
              <a:gd name="connsiteX8" fmla="*/ 328724 w 3877973"/>
              <a:gd name="connsiteY8" fmla="*/ 759046 h 912231"/>
              <a:gd name="connsiteX9" fmla="*/ 226509 w 3877973"/>
              <a:gd name="connsiteY9" fmla="*/ 769887 h 912231"/>
              <a:gd name="connsiteX10" fmla="*/ 0 w 3877973"/>
              <a:gd name="connsiteY10" fmla="*/ 456823 h 912231"/>
              <a:gd name="connsiteX11" fmla="*/ 599203 w 3877973"/>
              <a:gd name="connsiteY11" fmla="*/ 531295 h 912231"/>
              <a:gd name="connsiteX12" fmla="*/ 443692 w 3877973"/>
              <a:gd name="connsiteY12" fmla="*/ 147907 h 912231"/>
              <a:gd name="connsiteX13" fmla="*/ 534962 w 3877973"/>
              <a:gd name="connsiteY13" fmla="*/ 147907 h 912231"/>
              <a:gd name="connsiteX14" fmla="*/ 666775 w 3877973"/>
              <a:gd name="connsiteY14" fmla="*/ 479447 h 912231"/>
              <a:gd name="connsiteX15" fmla="*/ 799445 w 3877973"/>
              <a:gd name="connsiteY15" fmla="*/ 147907 h 912231"/>
              <a:gd name="connsiteX16" fmla="*/ 836657 w 3877973"/>
              <a:gd name="connsiteY16" fmla="*/ 147907 h 912231"/>
              <a:gd name="connsiteX17" fmla="*/ 682859 w 3877973"/>
              <a:gd name="connsiteY17" fmla="*/ 529598 h 912231"/>
              <a:gd name="connsiteX18" fmla="*/ 682859 w 3877973"/>
              <a:gd name="connsiteY18" fmla="*/ 765645 h 912231"/>
              <a:gd name="connsiteX19" fmla="*/ 599203 w 3877973"/>
              <a:gd name="connsiteY19" fmla="*/ 765645 h 912231"/>
              <a:gd name="connsiteX20" fmla="*/ 599203 w 3877973"/>
              <a:gd name="connsiteY20" fmla="*/ 531295 h 912231"/>
              <a:gd name="connsiteX21" fmla="*/ 973610 w 3877973"/>
              <a:gd name="connsiteY21" fmla="*/ 286858 h 912231"/>
              <a:gd name="connsiteX22" fmla="*/ 973610 w 3877973"/>
              <a:gd name="connsiteY22" fmla="*/ 765645 h 912231"/>
              <a:gd name="connsiteX23" fmla="*/ 938967 w 3877973"/>
              <a:gd name="connsiteY23" fmla="*/ 765645 h 912231"/>
              <a:gd name="connsiteX24" fmla="*/ 938967 w 3877973"/>
              <a:gd name="connsiteY24" fmla="*/ 147907 h 912231"/>
              <a:gd name="connsiteX25" fmla="*/ 991407 w 3877973"/>
              <a:gd name="connsiteY25" fmla="*/ 147907 h 912231"/>
              <a:gd name="connsiteX26" fmla="*/ 1251702 w 3877973"/>
              <a:gd name="connsiteY26" fmla="*/ 618398 h 912231"/>
              <a:gd name="connsiteX27" fmla="*/ 1251702 w 3877973"/>
              <a:gd name="connsiteY27" fmla="*/ 147907 h 912231"/>
              <a:gd name="connsiteX28" fmla="*/ 1287201 w 3877973"/>
              <a:gd name="connsiteY28" fmla="*/ 147907 h 912231"/>
              <a:gd name="connsiteX29" fmla="*/ 1287201 w 3877973"/>
              <a:gd name="connsiteY29" fmla="*/ 765645 h 912231"/>
              <a:gd name="connsiteX30" fmla="*/ 1238188 w 3877973"/>
              <a:gd name="connsiteY30" fmla="*/ 765645 h 912231"/>
              <a:gd name="connsiteX31" fmla="*/ 973610 w 3877973"/>
              <a:gd name="connsiteY31" fmla="*/ 286858 h 912231"/>
              <a:gd name="connsiteX32" fmla="*/ 1425772 w 3877973"/>
              <a:gd name="connsiteY32" fmla="*/ 456823 h 912231"/>
              <a:gd name="connsiteX33" fmla="*/ 1633627 w 3877973"/>
              <a:gd name="connsiteY33" fmla="*/ 142062 h 912231"/>
              <a:gd name="connsiteX34" fmla="*/ 1842339 w 3877973"/>
              <a:gd name="connsiteY34" fmla="*/ 456823 h 912231"/>
              <a:gd name="connsiteX35" fmla="*/ 1633627 w 3877973"/>
              <a:gd name="connsiteY35" fmla="*/ 771584 h 912231"/>
              <a:gd name="connsiteX36" fmla="*/ 1425772 w 3877973"/>
              <a:gd name="connsiteY36" fmla="*/ 456823 h 912231"/>
              <a:gd name="connsiteX37" fmla="*/ 1756209 w 3877973"/>
              <a:gd name="connsiteY37" fmla="*/ 455975 h 912231"/>
              <a:gd name="connsiteX38" fmla="*/ 1633627 w 3877973"/>
              <a:gd name="connsiteY38" fmla="*/ 172228 h 912231"/>
              <a:gd name="connsiteX39" fmla="*/ 1511902 w 3877973"/>
              <a:gd name="connsiteY39" fmla="*/ 455975 h 912231"/>
              <a:gd name="connsiteX40" fmla="*/ 1633627 w 3877973"/>
              <a:gd name="connsiteY40" fmla="*/ 741418 h 912231"/>
              <a:gd name="connsiteX41" fmla="*/ 1756209 w 3877973"/>
              <a:gd name="connsiteY41" fmla="*/ 455975 h 912231"/>
              <a:gd name="connsiteX42" fmla="*/ 2342659 w 3877973"/>
              <a:gd name="connsiteY42" fmla="*/ 578994 h 912231"/>
              <a:gd name="connsiteX43" fmla="*/ 2342659 w 3877973"/>
              <a:gd name="connsiteY43" fmla="*/ 147907 h 912231"/>
              <a:gd name="connsiteX44" fmla="*/ 2427171 w 3877973"/>
              <a:gd name="connsiteY44" fmla="*/ 147907 h 912231"/>
              <a:gd name="connsiteX45" fmla="*/ 2427171 w 3877973"/>
              <a:gd name="connsiteY45" fmla="*/ 581540 h 912231"/>
              <a:gd name="connsiteX46" fmla="*/ 2543757 w 3877973"/>
              <a:gd name="connsiteY46" fmla="*/ 730577 h 912231"/>
              <a:gd name="connsiteX47" fmla="*/ 2667100 w 3877973"/>
              <a:gd name="connsiteY47" fmla="*/ 581540 h 912231"/>
              <a:gd name="connsiteX48" fmla="*/ 2667100 w 3877973"/>
              <a:gd name="connsiteY48" fmla="*/ 147907 h 912231"/>
              <a:gd name="connsiteX49" fmla="*/ 2703456 w 3877973"/>
              <a:gd name="connsiteY49" fmla="*/ 147907 h 912231"/>
              <a:gd name="connsiteX50" fmla="*/ 2703456 w 3877973"/>
              <a:gd name="connsiteY50" fmla="*/ 579843 h 912231"/>
              <a:gd name="connsiteX51" fmla="*/ 2524342 w 3877973"/>
              <a:gd name="connsiteY51" fmla="*/ 771584 h 912231"/>
              <a:gd name="connsiteX52" fmla="*/ 2342659 w 3877973"/>
              <a:gd name="connsiteY52" fmla="*/ 578994 h 912231"/>
              <a:gd name="connsiteX53" fmla="*/ 3002676 w 3877973"/>
              <a:gd name="connsiteY53" fmla="*/ 509519 h 912231"/>
              <a:gd name="connsiteX54" fmla="*/ 2924064 w 3877973"/>
              <a:gd name="connsiteY54" fmla="*/ 509519 h 912231"/>
              <a:gd name="connsiteX55" fmla="*/ 2924064 w 3877973"/>
              <a:gd name="connsiteY55" fmla="*/ 765645 h 912231"/>
              <a:gd name="connsiteX56" fmla="*/ 2842978 w 3877973"/>
              <a:gd name="connsiteY56" fmla="*/ 765645 h 912231"/>
              <a:gd name="connsiteX57" fmla="*/ 2842978 w 3877973"/>
              <a:gd name="connsiteY57" fmla="*/ 147907 h 912231"/>
              <a:gd name="connsiteX58" fmla="*/ 3006102 w 3877973"/>
              <a:gd name="connsiteY58" fmla="*/ 147907 h 912231"/>
              <a:gd name="connsiteX59" fmla="*/ 3197113 w 3877973"/>
              <a:gd name="connsiteY59" fmla="*/ 326167 h 912231"/>
              <a:gd name="connsiteX60" fmla="*/ 3086428 w 3877973"/>
              <a:gd name="connsiteY60" fmla="*/ 499432 h 912231"/>
              <a:gd name="connsiteX61" fmla="*/ 3198826 w 3877973"/>
              <a:gd name="connsiteY61" fmla="*/ 765645 h 912231"/>
              <a:gd name="connsiteX62" fmla="*/ 3110887 w 3877973"/>
              <a:gd name="connsiteY62" fmla="*/ 765645 h 912231"/>
              <a:gd name="connsiteX63" fmla="*/ 3002676 w 3877973"/>
              <a:gd name="connsiteY63" fmla="*/ 509519 h 912231"/>
              <a:gd name="connsiteX64" fmla="*/ 3005246 w 3877973"/>
              <a:gd name="connsiteY64" fmla="*/ 476902 h 912231"/>
              <a:gd name="connsiteX65" fmla="*/ 3112600 w 3877973"/>
              <a:gd name="connsiteY65" fmla="*/ 325413 h 912231"/>
              <a:gd name="connsiteX66" fmla="*/ 3001915 w 3877973"/>
              <a:gd name="connsiteY66" fmla="*/ 178072 h 912231"/>
              <a:gd name="connsiteX67" fmla="*/ 2924160 w 3877973"/>
              <a:gd name="connsiteY67" fmla="*/ 178072 h 912231"/>
              <a:gd name="connsiteX68" fmla="*/ 2924160 w 3877973"/>
              <a:gd name="connsiteY68" fmla="*/ 476902 h 912231"/>
              <a:gd name="connsiteX69" fmla="*/ 3005246 w 3877973"/>
              <a:gd name="connsiteY69" fmla="*/ 476902 h 912231"/>
              <a:gd name="connsiteX70" fmla="*/ 3335683 w 3877973"/>
              <a:gd name="connsiteY70" fmla="*/ 147907 h 912231"/>
              <a:gd name="connsiteX71" fmla="*/ 3643279 w 3877973"/>
              <a:gd name="connsiteY71" fmla="*/ 147907 h 912231"/>
              <a:gd name="connsiteX72" fmla="*/ 3643279 w 3877973"/>
              <a:gd name="connsiteY72" fmla="*/ 178072 h 912231"/>
              <a:gd name="connsiteX73" fmla="*/ 3418483 w 3877973"/>
              <a:gd name="connsiteY73" fmla="*/ 178072 h 912231"/>
              <a:gd name="connsiteX74" fmla="*/ 3418483 w 3877973"/>
              <a:gd name="connsiteY74" fmla="*/ 433350 h 912231"/>
              <a:gd name="connsiteX75" fmla="*/ 3616250 w 3877973"/>
              <a:gd name="connsiteY75" fmla="*/ 433350 h 912231"/>
              <a:gd name="connsiteX76" fmla="*/ 3616250 w 3877973"/>
              <a:gd name="connsiteY76" fmla="*/ 462668 h 912231"/>
              <a:gd name="connsiteX77" fmla="*/ 3418483 w 3877973"/>
              <a:gd name="connsiteY77" fmla="*/ 462668 h 912231"/>
              <a:gd name="connsiteX78" fmla="*/ 3418483 w 3877973"/>
              <a:gd name="connsiteY78" fmla="*/ 735574 h 912231"/>
              <a:gd name="connsiteX79" fmla="*/ 3643279 w 3877973"/>
              <a:gd name="connsiteY79" fmla="*/ 735574 h 912231"/>
              <a:gd name="connsiteX80" fmla="*/ 3643279 w 3877973"/>
              <a:gd name="connsiteY80" fmla="*/ 765739 h 912231"/>
              <a:gd name="connsiteX81" fmla="*/ 3335683 w 3877973"/>
              <a:gd name="connsiteY81" fmla="*/ 765739 h 912231"/>
              <a:gd name="connsiteX82" fmla="*/ 3335683 w 3877973"/>
              <a:gd name="connsiteY82" fmla="*/ 147907 h 912231"/>
              <a:gd name="connsiteX83" fmla="*/ 2092927 w 3877973"/>
              <a:gd name="connsiteY83" fmla="*/ 392155 h 912231"/>
              <a:gd name="connsiteX84" fmla="*/ 2040392 w 3877973"/>
              <a:gd name="connsiteY84" fmla="*/ 66836 h 912231"/>
              <a:gd name="connsiteX85" fmla="*/ 2083696 w 3877973"/>
              <a:gd name="connsiteY85" fmla="*/ 0 h 912231"/>
              <a:gd name="connsiteX86" fmla="*/ 1992330 w 3877973"/>
              <a:gd name="connsiteY86" fmla="*/ 120380 h 912231"/>
              <a:gd name="connsiteX87" fmla="*/ 2042296 w 3877973"/>
              <a:gd name="connsiteY87" fmla="*/ 505465 h 912231"/>
              <a:gd name="connsiteX88" fmla="*/ 2090834 w 3877973"/>
              <a:gd name="connsiteY88" fmla="*/ 831256 h 912231"/>
              <a:gd name="connsiteX89" fmla="*/ 2031541 w 3877973"/>
              <a:gd name="connsiteY89" fmla="*/ 912232 h 912231"/>
              <a:gd name="connsiteX90" fmla="*/ 2149650 w 3877973"/>
              <a:gd name="connsiteY90" fmla="*/ 771018 h 912231"/>
              <a:gd name="connsiteX91" fmla="*/ 2092927 w 3877973"/>
              <a:gd name="connsiteY91" fmla="*/ 392155 h 912231"/>
              <a:gd name="connsiteX92" fmla="*/ 3877973 w 3877973"/>
              <a:gd name="connsiteY92" fmla="*/ 214648 h 912231"/>
              <a:gd name="connsiteX93" fmla="*/ 3807070 w 3877973"/>
              <a:gd name="connsiteY93" fmla="*/ 284878 h 912231"/>
              <a:gd name="connsiteX94" fmla="*/ 3735786 w 3877973"/>
              <a:gd name="connsiteY94" fmla="*/ 214648 h 912231"/>
              <a:gd name="connsiteX95" fmla="*/ 3807070 w 3877973"/>
              <a:gd name="connsiteY95" fmla="*/ 144324 h 912231"/>
              <a:gd name="connsiteX96" fmla="*/ 3877973 w 3877973"/>
              <a:gd name="connsiteY96" fmla="*/ 214648 h 912231"/>
              <a:gd name="connsiteX97" fmla="*/ 3866743 w 3877973"/>
              <a:gd name="connsiteY97" fmla="*/ 214648 h 912231"/>
              <a:gd name="connsiteX98" fmla="*/ 3807070 w 3877973"/>
              <a:gd name="connsiteY98" fmla="*/ 154505 h 912231"/>
              <a:gd name="connsiteX99" fmla="*/ 3747016 w 3877973"/>
              <a:gd name="connsiteY99" fmla="*/ 214648 h 912231"/>
              <a:gd name="connsiteX100" fmla="*/ 3807070 w 3877973"/>
              <a:gd name="connsiteY100" fmla="*/ 274791 h 912231"/>
              <a:gd name="connsiteX101" fmla="*/ 3866743 w 3877973"/>
              <a:gd name="connsiteY101" fmla="*/ 214648 h 912231"/>
              <a:gd name="connsiteX102" fmla="*/ 3816207 w 3877973"/>
              <a:gd name="connsiteY102" fmla="*/ 221059 h 912231"/>
              <a:gd name="connsiteX103" fmla="*/ 3834289 w 3877973"/>
              <a:gd name="connsiteY103" fmla="*/ 244437 h 912231"/>
              <a:gd name="connsiteX104" fmla="*/ 3822488 w 3877973"/>
              <a:gd name="connsiteY104" fmla="*/ 244437 h 912231"/>
              <a:gd name="connsiteX105" fmla="*/ 3805262 w 3877973"/>
              <a:gd name="connsiteY105" fmla="*/ 221341 h 912231"/>
              <a:gd name="connsiteX106" fmla="*/ 3795459 w 3877973"/>
              <a:gd name="connsiteY106" fmla="*/ 221341 h 912231"/>
              <a:gd name="connsiteX107" fmla="*/ 3795459 w 3877973"/>
              <a:gd name="connsiteY107" fmla="*/ 244437 h 912231"/>
              <a:gd name="connsiteX108" fmla="*/ 3785656 w 3877973"/>
              <a:gd name="connsiteY108" fmla="*/ 244437 h 912231"/>
              <a:gd name="connsiteX109" fmla="*/ 3785656 w 3877973"/>
              <a:gd name="connsiteY109" fmla="*/ 183540 h 912231"/>
              <a:gd name="connsiteX110" fmla="*/ 3811829 w 3877973"/>
              <a:gd name="connsiteY110" fmla="*/ 183540 h 912231"/>
              <a:gd name="connsiteX111" fmla="*/ 3832481 w 3877973"/>
              <a:gd name="connsiteY111" fmla="*/ 202582 h 912231"/>
              <a:gd name="connsiteX112" fmla="*/ 3816207 w 3877973"/>
              <a:gd name="connsiteY112" fmla="*/ 221059 h 912231"/>
              <a:gd name="connsiteX113" fmla="*/ 3795554 w 3877973"/>
              <a:gd name="connsiteY113" fmla="*/ 193438 h 912231"/>
              <a:gd name="connsiteX114" fmla="*/ 3795554 w 3877973"/>
              <a:gd name="connsiteY114" fmla="*/ 212480 h 912231"/>
              <a:gd name="connsiteX115" fmla="*/ 3811353 w 3877973"/>
              <a:gd name="connsiteY115" fmla="*/ 212480 h 912231"/>
              <a:gd name="connsiteX116" fmla="*/ 3822583 w 3877973"/>
              <a:gd name="connsiteY116" fmla="*/ 202771 h 912231"/>
              <a:gd name="connsiteX117" fmla="*/ 3811353 w 3877973"/>
              <a:gd name="connsiteY117" fmla="*/ 193344 h 912231"/>
              <a:gd name="connsiteX118" fmla="*/ 3795554 w 3877973"/>
              <a:gd name="connsiteY118" fmla="*/ 193344 h 912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3877973" h="912231">
                <a:moveTo>
                  <a:pt x="0" y="456823"/>
                </a:moveTo>
                <a:cubicBezTo>
                  <a:pt x="0" y="214083"/>
                  <a:pt x="78612" y="143759"/>
                  <a:pt x="226509" y="143759"/>
                </a:cubicBezTo>
                <a:cubicBezTo>
                  <a:pt x="260295" y="143759"/>
                  <a:pt x="294938" y="147907"/>
                  <a:pt x="328724" y="154600"/>
                </a:cubicBezTo>
                <a:lnTo>
                  <a:pt x="328724" y="181372"/>
                </a:lnTo>
                <a:cubicBezTo>
                  <a:pt x="303408" y="177978"/>
                  <a:pt x="274666" y="175527"/>
                  <a:pt x="248399" y="175527"/>
                </a:cubicBezTo>
                <a:cubicBezTo>
                  <a:pt x="126674" y="175527"/>
                  <a:pt x="86131" y="230768"/>
                  <a:pt x="86131" y="455975"/>
                </a:cubicBezTo>
                <a:cubicBezTo>
                  <a:pt x="86131" y="682029"/>
                  <a:pt x="126674" y="737270"/>
                  <a:pt x="248399" y="737270"/>
                </a:cubicBezTo>
                <a:cubicBezTo>
                  <a:pt x="275428" y="737270"/>
                  <a:pt x="302457" y="734725"/>
                  <a:pt x="328724" y="730577"/>
                </a:cubicBezTo>
                <a:lnTo>
                  <a:pt x="328724" y="759046"/>
                </a:lnTo>
                <a:cubicBezTo>
                  <a:pt x="294938" y="765739"/>
                  <a:pt x="261152" y="769887"/>
                  <a:pt x="226509" y="769887"/>
                </a:cubicBezTo>
                <a:cubicBezTo>
                  <a:pt x="78612" y="769887"/>
                  <a:pt x="0" y="700412"/>
                  <a:pt x="0" y="456823"/>
                </a:cubicBezTo>
                <a:close/>
                <a:moveTo>
                  <a:pt x="599203" y="531295"/>
                </a:moveTo>
                <a:lnTo>
                  <a:pt x="443692" y="147907"/>
                </a:lnTo>
                <a:lnTo>
                  <a:pt x="534962" y="147907"/>
                </a:lnTo>
                <a:lnTo>
                  <a:pt x="666775" y="479447"/>
                </a:lnTo>
                <a:lnTo>
                  <a:pt x="799445" y="147907"/>
                </a:lnTo>
                <a:lnTo>
                  <a:pt x="836657" y="147907"/>
                </a:lnTo>
                <a:lnTo>
                  <a:pt x="682859" y="529598"/>
                </a:lnTo>
                <a:lnTo>
                  <a:pt x="682859" y="765645"/>
                </a:lnTo>
                <a:lnTo>
                  <a:pt x="599203" y="765645"/>
                </a:lnTo>
                <a:lnTo>
                  <a:pt x="599203" y="531295"/>
                </a:lnTo>
                <a:close/>
                <a:moveTo>
                  <a:pt x="973610" y="286858"/>
                </a:moveTo>
                <a:lnTo>
                  <a:pt x="973610" y="765645"/>
                </a:lnTo>
                <a:lnTo>
                  <a:pt x="938967" y="765645"/>
                </a:lnTo>
                <a:lnTo>
                  <a:pt x="938967" y="147907"/>
                </a:lnTo>
                <a:lnTo>
                  <a:pt x="991407" y="147907"/>
                </a:lnTo>
                <a:lnTo>
                  <a:pt x="1251702" y="618398"/>
                </a:lnTo>
                <a:lnTo>
                  <a:pt x="1251702" y="147907"/>
                </a:lnTo>
                <a:lnTo>
                  <a:pt x="1287201" y="147907"/>
                </a:lnTo>
                <a:lnTo>
                  <a:pt x="1287201" y="765645"/>
                </a:lnTo>
                <a:lnTo>
                  <a:pt x="1238188" y="765645"/>
                </a:lnTo>
                <a:lnTo>
                  <a:pt x="973610" y="286858"/>
                </a:lnTo>
                <a:close/>
                <a:moveTo>
                  <a:pt x="1425772" y="456823"/>
                </a:moveTo>
                <a:cubicBezTo>
                  <a:pt x="1425772" y="231617"/>
                  <a:pt x="1501814" y="142062"/>
                  <a:pt x="1633627" y="142062"/>
                </a:cubicBezTo>
                <a:cubicBezTo>
                  <a:pt x="1766297" y="142062"/>
                  <a:pt x="1842339" y="231617"/>
                  <a:pt x="1842339" y="456823"/>
                </a:cubicBezTo>
                <a:cubicBezTo>
                  <a:pt x="1842339" y="682029"/>
                  <a:pt x="1766297" y="771584"/>
                  <a:pt x="1633627" y="771584"/>
                </a:cubicBezTo>
                <a:cubicBezTo>
                  <a:pt x="1501814" y="771584"/>
                  <a:pt x="1425772" y="682029"/>
                  <a:pt x="1425772" y="456823"/>
                </a:cubicBezTo>
                <a:close/>
                <a:moveTo>
                  <a:pt x="1756209" y="455975"/>
                </a:moveTo>
                <a:cubicBezTo>
                  <a:pt x="1756209" y="229920"/>
                  <a:pt x="1721566" y="172228"/>
                  <a:pt x="1633627" y="172228"/>
                </a:cubicBezTo>
                <a:cubicBezTo>
                  <a:pt x="1545784" y="172228"/>
                  <a:pt x="1511902" y="231617"/>
                  <a:pt x="1511902" y="455975"/>
                </a:cubicBezTo>
                <a:cubicBezTo>
                  <a:pt x="1511902" y="681181"/>
                  <a:pt x="1545688" y="741418"/>
                  <a:pt x="1633627" y="741418"/>
                </a:cubicBezTo>
                <a:cubicBezTo>
                  <a:pt x="1721566" y="741418"/>
                  <a:pt x="1756209" y="681181"/>
                  <a:pt x="1756209" y="455975"/>
                </a:cubicBezTo>
                <a:close/>
                <a:moveTo>
                  <a:pt x="2342659" y="578994"/>
                </a:moveTo>
                <a:lnTo>
                  <a:pt x="2342659" y="147907"/>
                </a:lnTo>
                <a:lnTo>
                  <a:pt x="2427171" y="147907"/>
                </a:lnTo>
                <a:lnTo>
                  <a:pt x="2427171" y="581540"/>
                </a:lnTo>
                <a:cubicBezTo>
                  <a:pt x="2427171" y="692870"/>
                  <a:pt x="2455913" y="730577"/>
                  <a:pt x="2543757" y="730577"/>
                </a:cubicBezTo>
                <a:cubicBezTo>
                  <a:pt x="2635027" y="730577"/>
                  <a:pt x="2667100" y="693719"/>
                  <a:pt x="2667100" y="581540"/>
                </a:cubicBezTo>
                <a:lnTo>
                  <a:pt x="2667100" y="147907"/>
                </a:lnTo>
                <a:lnTo>
                  <a:pt x="2703456" y="147907"/>
                </a:lnTo>
                <a:lnTo>
                  <a:pt x="2703456" y="579843"/>
                </a:lnTo>
                <a:cubicBezTo>
                  <a:pt x="2703456" y="722942"/>
                  <a:pt x="2648542" y="771584"/>
                  <a:pt x="2524342" y="771584"/>
                </a:cubicBezTo>
                <a:cubicBezTo>
                  <a:pt x="2404425" y="769887"/>
                  <a:pt x="2342659" y="718794"/>
                  <a:pt x="2342659" y="578994"/>
                </a:cubicBezTo>
                <a:close/>
                <a:moveTo>
                  <a:pt x="3002676" y="509519"/>
                </a:moveTo>
                <a:lnTo>
                  <a:pt x="2924064" y="509519"/>
                </a:lnTo>
                <a:lnTo>
                  <a:pt x="2924064" y="765645"/>
                </a:lnTo>
                <a:lnTo>
                  <a:pt x="2842978" y="765645"/>
                </a:lnTo>
                <a:lnTo>
                  <a:pt x="2842978" y="147907"/>
                </a:lnTo>
                <a:lnTo>
                  <a:pt x="3006102" y="147907"/>
                </a:lnTo>
                <a:cubicBezTo>
                  <a:pt x="3118501" y="147907"/>
                  <a:pt x="3197113" y="191458"/>
                  <a:pt x="3197113" y="326167"/>
                </a:cubicBezTo>
                <a:cubicBezTo>
                  <a:pt x="3197113" y="424112"/>
                  <a:pt x="3154000" y="478505"/>
                  <a:pt x="3086428" y="499432"/>
                </a:cubicBezTo>
                <a:lnTo>
                  <a:pt x="3198826" y="765645"/>
                </a:lnTo>
                <a:lnTo>
                  <a:pt x="3110887" y="765645"/>
                </a:lnTo>
                <a:lnTo>
                  <a:pt x="3002676" y="509519"/>
                </a:lnTo>
                <a:close/>
                <a:moveTo>
                  <a:pt x="3005246" y="476902"/>
                </a:moveTo>
                <a:cubicBezTo>
                  <a:pt x="3080432" y="476902"/>
                  <a:pt x="3112600" y="445134"/>
                  <a:pt x="3112600" y="325413"/>
                </a:cubicBezTo>
                <a:cubicBezTo>
                  <a:pt x="3112600" y="209087"/>
                  <a:pt x="3079671" y="178072"/>
                  <a:pt x="3001915" y="178072"/>
                </a:cubicBezTo>
                <a:lnTo>
                  <a:pt x="2924160" y="178072"/>
                </a:lnTo>
                <a:lnTo>
                  <a:pt x="2924160" y="476902"/>
                </a:lnTo>
                <a:lnTo>
                  <a:pt x="3005246" y="476902"/>
                </a:lnTo>
                <a:close/>
                <a:moveTo>
                  <a:pt x="3335683" y="147907"/>
                </a:moveTo>
                <a:lnTo>
                  <a:pt x="3643279" y="147907"/>
                </a:lnTo>
                <a:lnTo>
                  <a:pt x="3643279" y="178072"/>
                </a:lnTo>
                <a:lnTo>
                  <a:pt x="3418483" y="178072"/>
                </a:lnTo>
                <a:lnTo>
                  <a:pt x="3418483" y="433350"/>
                </a:lnTo>
                <a:lnTo>
                  <a:pt x="3616250" y="433350"/>
                </a:lnTo>
                <a:lnTo>
                  <a:pt x="3616250" y="462668"/>
                </a:lnTo>
                <a:lnTo>
                  <a:pt x="3418483" y="462668"/>
                </a:lnTo>
                <a:lnTo>
                  <a:pt x="3418483" y="735574"/>
                </a:lnTo>
                <a:lnTo>
                  <a:pt x="3643279" y="735574"/>
                </a:lnTo>
                <a:lnTo>
                  <a:pt x="3643279" y="765739"/>
                </a:lnTo>
                <a:lnTo>
                  <a:pt x="3335683" y="765739"/>
                </a:lnTo>
                <a:lnTo>
                  <a:pt x="3335683" y="147907"/>
                </a:lnTo>
                <a:close/>
                <a:moveTo>
                  <a:pt x="2092927" y="392155"/>
                </a:moveTo>
                <a:cubicBezTo>
                  <a:pt x="2032208" y="260180"/>
                  <a:pt x="2000325" y="170060"/>
                  <a:pt x="2040392" y="66836"/>
                </a:cubicBezTo>
                <a:cubicBezTo>
                  <a:pt x="2051242" y="39027"/>
                  <a:pt x="2065994" y="16685"/>
                  <a:pt x="2083696" y="0"/>
                </a:cubicBezTo>
                <a:cubicBezTo>
                  <a:pt x="2045151" y="26961"/>
                  <a:pt x="2013459" y="67025"/>
                  <a:pt x="1992330" y="120380"/>
                </a:cubicBezTo>
                <a:cubicBezTo>
                  <a:pt x="1940081" y="251790"/>
                  <a:pt x="1977008" y="364157"/>
                  <a:pt x="2042296" y="505465"/>
                </a:cubicBezTo>
                <a:cubicBezTo>
                  <a:pt x="2115102" y="661196"/>
                  <a:pt x="2128998" y="735102"/>
                  <a:pt x="2090834" y="831256"/>
                </a:cubicBezTo>
                <a:cubicBezTo>
                  <a:pt x="2074845" y="870094"/>
                  <a:pt x="2054763" y="896206"/>
                  <a:pt x="2031541" y="912232"/>
                </a:cubicBezTo>
                <a:cubicBezTo>
                  <a:pt x="2083505" y="885365"/>
                  <a:pt x="2123953" y="837289"/>
                  <a:pt x="2149650" y="771018"/>
                </a:cubicBezTo>
                <a:cubicBezTo>
                  <a:pt x="2196379" y="650827"/>
                  <a:pt x="2175441" y="571359"/>
                  <a:pt x="2092927" y="392155"/>
                </a:cubicBezTo>
                <a:close/>
                <a:moveTo>
                  <a:pt x="3877973" y="214648"/>
                </a:moveTo>
                <a:cubicBezTo>
                  <a:pt x="3877973" y="253487"/>
                  <a:pt x="3846567" y="284878"/>
                  <a:pt x="3807070" y="284878"/>
                </a:cubicBezTo>
                <a:cubicBezTo>
                  <a:pt x="3767478" y="284878"/>
                  <a:pt x="3735786" y="253392"/>
                  <a:pt x="3735786" y="214648"/>
                </a:cubicBezTo>
                <a:cubicBezTo>
                  <a:pt x="3735786" y="175433"/>
                  <a:pt x="3767574" y="144324"/>
                  <a:pt x="3807070" y="144324"/>
                </a:cubicBezTo>
                <a:cubicBezTo>
                  <a:pt x="3846567" y="144324"/>
                  <a:pt x="3877973" y="175810"/>
                  <a:pt x="3877973" y="214648"/>
                </a:cubicBezTo>
                <a:close/>
                <a:moveTo>
                  <a:pt x="3866743" y="214648"/>
                </a:moveTo>
                <a:cubicBezTo>
                  <a:pt x="3866743" y="181466"/>
                  <a:pt x="3840951" y="154505"/>
                  <a:pt x="3807070" y="154505"/>
                </a:cubicBezTo>
                <a:cubicBezTo>
                  <a:pt x="3773189" y="154505"/>
                  <a:pt x="3747016" y="181466"/>
                  <a:pt x="3747016" y="214648"/>
                </a:cubicBezTo>
                <a:cubicBezTo>
                  <a:pt x="3747016" y="247831"/>
                  <a:pt x="3772808" y="274791"/>
                  <a:pt x="3807070" y="274791"/>
                </a:cubicBezTo>
                <a:cubicBezTo>
                  <a:pt x="3840951" y="274791"/>
                  <a:pt x="3866743" y="247831"/>
                  <a:pt x="3866743" y="214648"/>
                </a:cubicBezTo>
                <a:close/>
                <a:moveTo>
                  <a:pt x="3816207" y="221059"/>
                </a:moveTo>
                <a:lnTo>
                  <a:pt x="3834289" y="244437"/>
                </a:lnTo>
                <a:lnTo>
                  <a:pt x="3822488" y="244437"/>
                </a:lnTo>
                <a:lnTo>
                  <a:pt x="3805262" y="221341"/>
                </a:lnTo>
                <a:lnTo>
                  <a:pt x="3795459" y="221341"/>
                </a:lnTo>
                <a:lnTo>
                  <a:pt x="3795459" y="244437"/>
                </a:lnTo>
                <a:lnTo>
                  <a:pt x="3785656" y="244437"/>
                </a:lnTo>
                <a:lnTo>
                  <a:pt x="3785656" y="183540"/>
                </a:lnTo>
                <a:lnTo>
                  <a:pt x="3811829" y="183540"/>
                </a:lnTo>
                <a:cubicBezTo>
                  <a:pt x="3825058" y="183540"/>
                  <a:pt x="3832481" y="190610"/>
                  <a:pt x="3832481" y="202582"/>
                </a:cubicBezTo>
                <a:cubicBezTo>
                  <a:pt x="3832576" y="213611"/>
                  <a:pt x="3826580" y="219927"/>
                  <a:pt x="3816207" y="221059"/>
                </a:cubicBezTo>
                <a:close/>
                <a:moveTo>
                  <a:pt x="3795554" y="193438"/>
                </a:moveTo>
                <a:lnTo>
                  <a:pt x="3795554" y="212480"/>
                </a:lnTo>
                <a:lnTo>
                  <a:pt x="3811353" y="212480"/>
                </a:lnTo>
                <a:cubicBezTo>
                  <a:pt x="3818300" y="212480"/>
                  <a:pt x="3822583" y="209087"/>
                  <a:pt x="3822583" y="202771"/>
                </a:cubicBezTo>
                <a:cubicBezTo>
                  <a:pt x="3822583" y="196832"/>
                  <a:pt x="3818586" y="193344"/>
                  <a:pt x="3811353" y="193344"/>
                </a:cubicBezTo>
                <a:lnTo>
                  <a:pt x="3795554" y="193344"/>
                </a:lnTo>
                <a:close/>
              </a:path>
            </a:pathLst>
          </a:custGeom>
          <a:solidFill>
            <a:srgbClr val="231F20"/>
          </a:solidFill>
          <a:ln w="9502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FF12E6-6FD4-40DA-8DDE-B536AF63DBB5}"/>
              </a:ext>
            </a:extLst>
          </p:cNvPr>
          <p:cNvSpPr txBox="1"/>
          <p:nvPr/>
        </p:nvSpPr>
        <p:spPr>
          <a:xfrm>
            <a:off x="914398" y="794774"/>
            <a:ext cx="12801604" cy="109260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3500" dirty="0">
                <a:solidFill>
                  <a:srgbClr val="FC4418"/>
                </a:solidFill>
                <a:latin typeface="Juana Light" panose="00000400000000000000" pitchFamily="50" charset="0"/>
              </a:rPr>
              <a:t>PicoSure focus lens array &amp; flat fixed lens</a:t>
            </a:r>
          </a:p>
          <a:p>
            <a:pPr>
              <a:spcAft>
                <a:spcPts val="600"/>
              </a:spcAft>
            </a:pPr>
            <a:r>
              <a:rPr lang="en-US" sz="2500" dirty="0">
                <a:latin typeface="Juana Light It" panose="00000400000000000000" pitchFamily="50" charset="0"/>
              </a:rPr>
              <a:t>Revitalize tone pigmentation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DD509BD-B610-415C-B00D-7D707A3AD720}"/>
              </a:ext>
            </a:extLst>
          </p:cNvPr>
          <p:cNvSpPr/>
          <p:nvPr/>
        </p:nvSpPr>
        <p:spPr>
          <a:xfrm>
            <a:off x="9871076" y="2143125"/>
            <a:ext cx="3829050" cy="6086476"/>
          </a:xfrm>
          <a:prstGeom prst="rect">
            <a:avLst/>
          </a:prstGeom>
          <a:solidFill>
            <a:srgbClr val="FF4713"/>
          </a:solidFill>
          <a:ln>
            <a:solidFill>
              <a:srgbClr val="FF4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object 5">
            <a:extLst>
              <a:ext uri="{FF2B5EF4-FFF2-40B4-BE49-F238E27FC236}">
                <a16:creationId xmlns:a16="http://schemas.microsoft.com/office/drawing/2014/main" id="{364DE921-FE46-40B3-B08B-9AC2B5EB27C0}"/>
              </a:ext>
            </a:extLst>
          </p:cNvPr>
          <p:cNvSpPr txBox="1"/>
          <p:nvPr/>
        </p:nvSpPr>
        <p:spPr>
          <a:xfrm>
            <a:off x="10752553" y="5699548"/>
            <a:ext cx="2078989" cy="1014730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25"/>
              </a:spcBef>
            </a:pPr>
            <a:r>
              <a:rPr sz="160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Paul</a:t>
            </a:r>
            <a:r>
              <a:rPr sz="1600" spc="-6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Wallace,</a:t>
            </a:r>
            <a:r>
              <a:rPr sz="1600" spc="-35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Juana Medium" pitchFamily="2" charset="77"/>
                <a:cs typeface="Juana-Light"/>
              </a:rPr>
              <a:t>MD</a:t>
            </a:r>
            <a:endParaRPr sz="1600" dirty="0">
              <a:latin typeface="Juana Medium" pitchFamily="2" charset="77"/>
              <a:cs typeface="Juana-Light"/>
            </a:endParaRPr>
          </a:p>
          <a:p>
            <a:pPr marL="12065" marR="5080" algn="ctr">
              <a:lnSpc>
                <a:spcPts val="1839"/>
              </a:lnSpc>
              <a:spcBef>
                <a:spcPts val="20"/>
              </a:spcBef>
            </a:pP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Wallace</a:t>
            </a:r>
            <a:r>
              <a:rPr sz="1200" spc="-25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Skin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&amp;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Body</a:t>
            </a:r>
            <a:r>
              <a:rPr sz="1200" spc="-3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Institute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Los Angeles,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California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United</a:t>
            </a:r>
            <a:r>
              <a:rPr sz="1200" spc="-25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States</a:t>
            </a:r>
            <a:endParaRPr sz="1200" dirty="0">
              <a:latin typeface="BR Sonoma Light" pitchFamily="2" charset="77"/>
              <a:cs typeface="BRSonoma-Light"/>
            </a:endParaRPr>
          </a:p>
        </p:txBody>
      </p:sp>
      <p:pic>
        <p:nvPicPr>
          <p:cNvPr id="35" name="object 6">
            <a:extLst>
              <a:ext uri="{FF2B5EF4-FFF2-40B4-BE49-F238E27FC236}">
                <a16:creationId xmlns:a16="http://schemas.microsoft.com/office/drawing/2014/main" id="{FD8636DF-DF31-464A-8859-6D0A9F21AD6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68546" y="2871419"/>
            <a:ext cx="2465870" cy="259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47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5F0CD24D-81A4-E81E-5ECD-5C5E50C106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60"/>
          <a:stretch/>
        </p:blipFill>
        <p:spPr>
          <a:xfrm>
            <a:off x="930274" y="251"/>
            <a:ext cx="13734814" cy="8229349"/>
          </a:xfrm>
          <a:prstGeom prst="rect">
            <a:avLst/>
          </a:prstGeom>
        </p:spPr>
      </p:pic>
      <p:sp>
        <p:nvSpPr>
          <p:cNvPr id="14" name="object 12">
            <a:extLst>
              <a:ext uri="{FF2B5EF4-FFF2-40B4-BE49-F238E27FC236}">
                <a16:creationId xmlns:a16="http://schemas.microsoft.com/office/drawing/2014/main" id="{11863967-6B37-E49B-ECB2-AA752F677DCE}"/>
              </a:ext>
            </a:extLst>
          </p:cNvPr>
          <p:cNvSpPr/>
          <p:nvPr/>
        </p:nvSpPr>
        <p:spPr>
          <a:xfrm>
            <a:off x="444505" y="7543801"/>
            <a:ext cx="1190625" cy="283210"/>
          </a:xfrm>
          <a:custGeom>
            <a:avLst/>
            <a:gdLst/>
            <a:ahLst/>
            <a:cxnLst/>
            <a:rect l="l" t="t" r="r" b="b"/>
            <a:pathLst>
              <a:path w="1190625" h="283209">
                <a:moveTo>
                  <a:pt x="1168438" y="44729"/>
                </a:moveTo>
                <a:lnTo>
                  <a:pt x="1159878" y="46441"/>
                </a:lnTo>
                <a:lnTo>
                  <a:pt x="1152948" y="51066"/>
                </a:lnTo>
                <a:lnTo>
                  <a:pt x="1148269" y="57984"/>
                </a:lnTo>
                <a:lnTo>
                  <a:pt x="1146556" y="66509"/>
                </a:lnTo>
                <a:lnTo>
                  <a:pt x="1148269" y="74984"/>
                </a:lnTo>
                <a:lnTo>
                  <a:pt x="1152948" y="81903"/>
                </a:lnTo>
                <a:lnTo>
                  <a:pt x="1159902" y="86567"/>
                </a:lnTo>
                <a:lnTo>
                  <a:pt x="1168438" y="88277"/>
                </a:lnTo>
                <a:lnTo>
                  <a:pt x="1176958" y="86567"/>
                </a:lnTo>
                <a:lnTo>
                  <a:pt x="1179074" y="85140"/>
                </a:lnTo>
                <a:lnTo>
                  <a:pt x="1168438" y="85140"/>
                </a:lnTo>
                <a:lnTo>
                  <a:pt x="1161129" y="83676"/>
                </a:lnTo>
                <a:lnTo>
                  <a:pt x="1155292" y="79682"/>
                </a:lnTo>
                <a:lnTo>
                  <a:pt x="1151423" y="73760"/>
                </a:lnTo>
                <a:lnTo>
                  <a:pt x="1150023" y="66509"/>
                </a:lnTo>
                <a:lnTo>
                  <a:pt x="1151437" y="59251"/>
                </a:lnTo>
                <a:lnTo>
                  <a:pt x="1155330" y="53325"/>
                </a:lnTo>
                <a:lnTo>
                  <a:pt x="1161172" y="49330"/>
                </a:lnTo>
                <a:lnTo>
                  <a:pt x="1168438" y="47866"/>
                </a:lnTo>
                <a:lnTo>
                  <a:pt x="1179069" y="47866"/>
                </a:lnTo>
                <a:lnTo>
                  <a:pt x="1176958" y="46441"/>
                </a:lnTo>
                <a:lnTo>
                  <a:pt x="1168438" y="44729"/>
                </a:lnTo>
                <a:close/>
              </a:path>
              <a:path w="1190625" h="283209">
                <a:moveTo>
                  <a:pt x="1179069" y="47866"/>
                </a:moveTo>
                <a:lnTo>
                  <a:pt x="1168438" y="47866"/>
                </a:lnTo>
                <a:lnTo>
                  <a:pt x="1175687" y="49330"/>
                </a:lnTo>
                <a:lnTo>
                  <a:pt x="1181495" y="53325"/>
                </a:lnTo>
                <a:lnTo>
                  <a:pt x="1185352" y="59251"/>
                </a:lnTo>
                <a:lnTo>
                  <a:pt x="1186751" y="66509"/>
                </a:lnTo>
                <a:lnTo>
                  <a:pt x="1185352" y="73760"/>
                </a:lnTo>
                <a:lnTo>
                  <a:pt x="1181495" y="79682"/>
                </a:lnTo>
                <a:lnTo>
                  <a:pt x="1175687" y="83676"/>
                </a:lnTo>
                <a:lnTo>
                  <a:pt x="1168438" y="85140"/>
                </a:lnTo>
                <a:lnTo>
                  <a:pt x="1179074" y="85140"/>
                </a:lnTo>
                <a:lnTo>
                  <a:pt x="1183876" y="81903"/>
                </a:lnTo>
                <a:lnTo>
                  <a:pt x="1188520" y="74984"/>
                </a:lnTo>
                <a:lnTo>
                  <a:pt x="1190218" y="66509"/>
                </a:lnTo>
                <a:lnTo>
                  <a:pt x="1188520" y="58032"/>
                </a:lnTo>
                <a:lnTo>
                  <a:pt x="1183876" y="51109"/>
                </a:lnTo>
                <a:lnTo>
                  <a:pt x="1179069" y="47866"/>
                </a:lnTo>
                <a:close/>
              </a:path>
              <a:path w="1190625" h="283209">
                <a:moveTo>
                  <a:pt x="1174000" y="56845"/>
                </a:moveTo>
                <a:lnTo>
                  <a:pt x="1161910" y="56845"/>
                </a:lnTo>
                <a:lnTo>
                  <a:pt x="1161910" y="75730"/>
                </a:lnTo>
                <a:lnTo>
                  <a:pt x="1164907" y="75730"/>
                </a:lnTo>
                <a:lnTo>
                  <a:pt x="1164907" y="68580"/>
                </a:lnTo>
                <a:lnTo>
                  <a:pt x="1171325" y="68580"/>
                </a:lnTo>
                <a:lnTo>
                  <a:pt x="1174432" y="68148"/>
                </a:lnTo>
                <a:lnTo>
                  <a:pt x="1176286" y="66192"/>
                </a:lnTo>
                <a:lnTo>
                  <a:pt x="1176286" y="65849"/>
                </a:lnTo>
                <a:lnTo>
                  <a:pt x="1164907" y="65849"/>
                </a:lnTo>
                <a:lnTo>
                  <a:pt x="1164907" y="59931"/>
                </a:lnTo>
                <a:lnTo>
                  <a:pt x="1176286" y="59931"/>
                </a:lnTo>
                <a:lnTo>
                  <a:pt x="1176286" y="59055"/>
                </a:lnTo>
                <a:lnTo>
                  <a:pt x="1174000" y="56845"/>
                </a:lnTo>
                <a:close/>
              </a:path>
              <a:path w="1190625" h="283209">
                <a:moveTo>
                  <a:pt x="1171325" y="68580"/>
                </a:moveTo>
                <a:lnTo>
                  <a:pt x="1167904" y="68580"/>
                </a:lnTo>
                <a:lnTo>
                  <a:pt x="1173200" y="75730"/>
                </a:lnTo>
                <a:lnTo>
                  <a:pt x="1176807" y="75730"/>
                </a:lnTo>
                <a:lnTo>
                  <a:pt x="1171325" y="68580"/>
                </a:lnTo>
                <a:close/>
              </a:path>
              <a:path w="1190625" h="283209">
                <a:moveTo>
                  <a:pt x="1176286" y="59931"/>
                </a:moveTo>
                <a:lnTo>
                  <a:pt x="1171968" y="59931"/>
                </a:lnTo>
                <a:lnTo>
                  <a:pt x="1173200" y="60985"/>
                </a:lnTo>
                <a:lnTo>
                  <a:pt x="1173200" y="64782"/>
                </a:lnTo>
                <a:lnTo>
                  <a:pt x="1171879" y="65849"/>
                </a:lnTo>
                <a:lnTo>
                  <a:pt x="1176286" y="65849"/>
                </a:lnTo>
                <a:lnTo>
                  <a:pt x="1176286" y="59931"/>
                </a:lnTo>
                <a:close/>
              </a:path>
              <a:path w="1190625" h="283209">
                <a:moveTo>
                  <a:pt x="639533" y="0"/>
                </a:moveTo>
                <a:lnTo>
                  <a:pt x="611492" y="37299"/>
                </a:lnTo>
                <a:lnTo>
                  <a:pt x="604302" y="66967"/>
                </a:lnTo>
                <a:lnTo>
                  <a:pt x="605626" y="95811"/>
                </a:lnTo>
                <a:lnTo>
                  <a:pt x="613715" y="125232"/>
                </a:lnTo>
                <a:lnTo>
                  <a:pt x="626821" y="156629"/>
                </a:lnTo>
                <a:lnTo>
                  <a:pt x="640225" y="188567"/>
                </a:lnTo>
                <a:lnTo>
                  <a:pt x="647042" y="214025"/>
                </a:lnTo>
                <a:lnTo>
                  <a:pt x="641718" y="257581"/>
                </a:lnTo>
                <a:lnTo>
                  <a:pt x="623506" y="282676"/>
                </a:lnTo>
                <a:lnTo>
                  <a:pt x="634790" y="275211"/>
                </a:lnTo>
                <a:lnTo>
                  <a:pt x="644655" y="265372"/>
                </a:lnTo>
                <a:lnTo>
                  <a:pt x="653010" y="253247"/>
                </a:lnTo>
                <a:lnTo>
                  <a:pt x="659765" y="238925"/>
                </a:lnTo>
                <a:lnTo>
                  <a:pt x="666652" y="212674"/>
                </a:lnTo>
                <a:lnTo>
                  <a:pt x="665926" y="187077"/>
                </a:lnTo>
                <a:lnTo>
                  <a:pt x="657762" y="158050"/>
                </a:lnTo>
                <a:lnTo>
                  <a:pt x="642340" y="121513"/>
                </a:lnTo>
                <a:lnTo>
                  <a:pt x="630226" y="93010"/>
                </a:lnTo>
                <a:lnTo>
                  <a:pt x="622677" y="67773"/>
                </a:lnTo>
                <a:lnTo>
                  <a:pt x="620934" y="44203"/>
                </a:lnTo>
                <a:lnTo>
                  <a:pt x="626236" y="20701"/>
                </a:lnTo>
                <a:lnTo>
                  <a:pt x="629564" y="12065"/>
                </a:lnTo>
                <a:lnTo>
                  <a:pt x="634085" y="5156"/>
                </a:lnTo>
                <a:lnTo>
                  <a:pt x="639533" y="0"/>
                </a:lnTo>
                <a:close/>
              </a:path>
              <a:path w="1190625" h="283209">
                <a:moveTo>
                  <a:pt x="1118196" y="45834"/>
                </a:moveTo>
                <a:lnTo>
                  <a:pt x="1023785" y="45834"/>
                </a:lnTo>
                <a:lnTo>
                  <a:pt x="1023785" y="237261"/>
                </a:lnTo>
                <a:lnTo>
                  <a:pt x="1118196" y="237261"/>
                </a:lnTo>
                <a:lnTo>
                  <a:pt x="1118196" y="227926"/>
                </a:lnTo>
                <a:lnTo>
                  <a:pt x="1049197" y="227926"/>
                </a:lnTo>
                <a:lnTo>
                  <a:pt x="1049197" y="143357"/>
                </a:lnTo>
                <a:lnTo>
                  <a:pt x="1109903" y="143357"/>
                </a:lnTo>
                <a:lnTo>
                  <a:pt x="1109903" y="134277"/>
                </a:lnTo>
                <a:lnTo>
                  <a:pt x="1049197" y="134277"/>
                </a:lnTo>
                <a:lnTo>
                  <a:pt x="1049197" y="55168"/>
                </a:lnTo>
                <a:lnTo>
                  <a:pt x="1118196" y="55168"/>
                </a:lnTo>
                <a:lnTo>
                  <a:pt x="1118196" y="45834"/>
                </a:lnTo>
                <a:close/>
              </a:path>
              <a:path w="1190625" h="283209">
                <a:moveTo>
                  <a:pt x="922616" y="45834"/>
                </a:moveTo>
                <a:lnTo>
                  <a:pt x="872566" y="45834"/>
                </a:lnTo>
                <a:lnTo>
                  <a:pt x="872566" y="237261"/>
                </a:lnTo>
                <a:lnTo>
                  <a:pt x="897458" y="237261"/>
                </a:lnTo>
                <a:lnTo>
                  <a:pt x="897458" y="157886"/>
                </a:lnTo>
                <a:lnTo>
                  <a:pt x="948568" y="157886"/>
                </a:lnTo>
                <a:lnTo>
                  <a:pt x="947267" y="154774"/>
                </a:lnTo>
                <a:lnTo>
                  <a:pt x="961330" y="147915"/>
                </a:lnTo>
                <a:lnTo>
                  <a:pt x="961464" y="147777"/>
                </a:lnTo>
                <a:lnTo>
                  <a:pt x="897458" y="147777"/>
                </a:lnTo>
                <a:lnTo>
                  <a:pt x="897458" y="55168"/>
                </a:lnTo>
                <a:lnTo>
                  <a:pt x="959574" y="55168"/>
                </a:lnTo>
                <a:lnTo>
                  <a:pt x="946333" y="48594"/>
                </a:lnTo>
                <a:lnTo>
                  <a:pt x="922616" y="45834"/>
                </a:lnTo>
                <a:close/>
              </a:path>
              <a:path w="1190625" h="283209">
                <a:moveTo>
                  <a:pt x="948568" y="157886"/>
                </a:moveTo>
                <a:lnTo>
                  <a:pt x="921588" y="157886"/>
                </a:lnTo>
                <a:lnTo>
                  <a:pt x="954785" y="237261"/>
                </a:lnTo>
                <a:lnTo>
                  <a:pt x="981760" y="237261"/>
                </a:lnTo>
                <a:lnTo>
                  <a:pt x="948568" y="157886"/>
                </a:lnTo>
                <a:close/>
              </a:path>
              <a:path w="1190625" h="283209">
                <a:moveTo>
                  <a:pt x="959574" y="55168"/>
                </a:moveTo>
                <a:lnTo>
                  <a:pt x="921321" y="55168"/>
                </a:lnTo>
                <a:lnTo>
                  <a:pt x="936699" y="57232"/>
                </a:lnTo>
                <a:lnTo>
                  <a:pt x="947262" y="64476"/>
                </a:lnTo>
                <a:lnTo>
                  <a:pt x="953352" y="78480"/>
                </a:lnTo>
                <a:lnTo>
                  <a:pt x="955306" y="100825"/>
                </a:lnTo>
                <a:lnTo>
                  <a:pt x="953406" y="123811"/>
                </a:lnTo>
                <a:lnTo>
                  <a:pt x="947493" y="138212"/>
                </a:lnTo>
                <a:lnTo>
                  <a:pt x="937250" y="145657"/>
                </a:lnTo>
                <a:lnTo>
                  <a:pt x="922362" y="147777"/>
                </a:lnTo>
                <a:lnTo>
                  <a:pt x="961464" y="147777"/>
                </a:lnTo>
                <a:lnTo>
                  <a:pt x="972035" y="136875"/>
                </a:lnTo>
                <a:lnTo>
                  <a:pt x="978850" y="121361"/>
                </a:lnTo>
                <a:lnTo>
                  <a:pt x="981240" y="101079"/>
                </a:lnTo>
                <a:lnTo>
                  <a:pt x="976932" y="74830"/>
                </a:lnTo>
                <a:lnTo>
                  <a:pt x="964868" y="57797"/>
                </a:lnTo>
                <a:lnTo>
                  <a:pt x="959574" y="55168"/>
                </a:lnTo>
                <a:close/>
              </a:path>
              <a:path w="1190625" h="283209">
                <a:moveTo>
                  <a:pt x="744943" y="45834"/>
                </a:moveTo>
                <a:lnTo>
                  <a:pt x="719010" y="45834"/>
                </a:lnTo>
                <a:lnTo>
                  <a:pt x="719111" y="180200"/>
                </a:lnTo>
                <a:lnTo>
                  <a:pt x="722544" y="206937"/>
                </a:lnTo>
                <a:lnTo>
                  <a:pt x="733082" y="225294"/>
                </a:lnTo>
                <a:lnTo>
                  <a:pt x="750525" y="235627"/>
                </a:lnTo>
                <a:lnTo>
                  <a:pt x="774776" y="239077"/>
                </a:lnTo>
                <a:lnTo>
                  <a:pt x="799450" y="236033"/>
                </a:lnTo>
                <a:lnTo>
                  <a:pt x="815955" y="226364"/>
                </a:lnTo>
                <a:lnTo>
                  <a:pt x="780732" y="226364"/>
                </a:lnTo>
                <a:lnTo>
                  <a:pt x="763765" y="224002"/>
                </a:lnTo>
                <a:lnTo>
                  <a:pt x="752727" y="216217"/>
                </a:lnTo>
                <a:lnTo>
                  <a:pt x="746744" y="201965"/>
                </a:lnTo>
                <a:lnTo>
                  <a:pt x="744943" y="180200"/>
                </a:lnTo>
                <a:lnTo>
                  <a:pt x="744943" y="45834"/>
                </a:lnTo>
                <a:close/>
              </a:path>
              <a:path w="1190625" h="283209">
                <a:moveTo>
                  <a:pt x="829754" y="45834"/>
                </a:moveTo>
                <a:lnTo>
                  <a:pt x="818603" y="45834"/>
                </a:lnTo>
                <a:lnTo>
                  <a:pt x="818603" y="180200"/>
                </a:lnTo>
                <a:lnTo>
                  <a:pt x="816626" y="202072"/>
                </a:lnTo>
                <a:lnTo>
                  <a:pt x="810174" y="216312"/>
                </a:lnTo>
                <a:lnTo>
                  <a:pt x="798469" y="224037"/>
                </a:lnTo>
                <a:lnTo>
                  <a:pt x="780732" y="226364"/>
                </a:lnTo>
                <a:lnTo>
                  <a:pt x="815955" y="226364"/>
                </a:lnTo>
                <a:lnTo>
                  <a:pt x="816562" y="226009"/>
                </a:lnTo>
                <a:lnTo>
                  <a:pt x="826525" y="207670"/>
                </a:lnTo>
                <a:lnTo>
                  <a:pt x="829694" y="180200"/>
                </a:lnTo>
                <a:lnTo>
                  <a:pt x="829754" y="45834"/>
                </a:lnTo>
                <a:close/>
              </a:path>
              <a:path w="1190625" h="283209">
                <a:moveTo>
                  <a:pt x="501383" y="44018"/>
                </a:moveTo>
                <a:lnTo>
                  <a:pt x="474343" y="49444"/>
                </a:lnTo>
                <a:lnTo>
                  <a:pt x="454307" y="66614"/>
                </a:lnTo>
                <a:lnTo>
                  <a:pt x="441858" y="96867"/>
                </a:lnTo>
                <a:lnTo>
                  <a:pt x="437578" y="141541"/>
                </a:lnTo>
                <a:lnTo>
                  <a:pt x="441858" y="186217"/>
                </a:lnTo>
                <a:lnTo>
                  <a:pt x="454307" y="216474"/>
                </a:lnTo>
                <a:lnTo>
                  <a:pt x="474343" y="233649"/>
                </a:lnTo>
                <a:lnTo>
                  <a:pt x="501383" y="239077"/>
                </a:lnTo>
                <a:lnTo>
                  <a:pt x="528576" y="233649"/>
                </a:lnTo>
                <a:lnTo>
                  <a:pt x="533152" y="229743"/>
                </a:lnTo>
                <a:lnTo>
                  <a:pt x="501383" y="229743"/>
                </a:lnTo>
                <a:lnTo>
                  <a:pt x="484167" y="225733"/>
                </a:lnTo>
                <a:lnTo>
                  <a:pt x="472592" y="211680"/>
                </a:lnTo>
                <a:lnTo>
                  <a:pt x="466075" y="184544"/>
                </a:lnTo>
                <a:lnTo>
                  <a:pt x="464032" y="141287"/>
                </a:lnTo>
                <a:lnTo>
                  <a:pt x="466075" y="98219"/>
                </a:lnTo>
                <a:lnTo>
                  <a:pt x="472592" y="71250"/>
                </a:lnTo>
                <a:lnTo>
                  <a:pt x="484167" y="57316"/>
                </a:lnTo>
                <a:lnTo>
                  <a:pt x="501383" y="53352"/>
                </a:lnTo>
                <a:lnTo>
                  <a:pt x="533155" y="53352"/>
                </a:lnTo>
                <a:lnTo>
                  <a:pt x="528576" y="49444"/>
                </a:lnTo>
                <a:lnTo>
                  <a:pt x="501383" y="44018"/>
                </a:lnTo>
                <a:close/>
              </a:path>
              <a:path w="1190625" h="283209">
                <a:moveTo>
                  <a:pt x="533155" y="53352"/>
                </a:moveTo>
                <a:lnTo>
                  <a:pt x="501383" y="53352"/>
                </a:lnTo>
                <a:lnTo>
                  <a:pt x="518641" y="57243"/>
                </a:lnTo>
                <a:lnTo>
                  <a:pt x="530307" y="71054"/>
                </a:lnTo>
                <a:lnTo>
                  <a:pt x="536916" y="97999"/>
                </a:lnTo>
                <a:lnTo>
                  <a:pt x="539000" y="141287"/>
                </a:lnTo>
                <a:lnTo>
                  <a:pt x="536916" y="184544"/>
                </a:lnTo>
                <a:lnTo>
                  <a:pt x="530307" y="211680"/>
                </a:lnTo>
                <a:lnTo>
                  <a:pt x="518641" y="225733"/>
                </a:lnTo>
                <a:lnTo>
                  <a:pt x="501383" y="229743"/>
                </a:lnTo>
                <a:lnTo>
                  <a:pt x="533152" y="229743"/>
                </a:lnTo>
                <a:lnTo>
                  <a:pt x="548692" y="216474"/>
                </a:lnTo>
                <a:lnTo>
                  <a:pt x="561171" y="186217"/>
                </a:lnTo>
                <a:lnTo>
                  <a:pt x="565454" y="141541"/>
                </a:lnTo>
                <a:lnTo>
                  <a:pt x="561171" y="96867"/>
                </a:lnTo>
                <a:lnTo>
                  <a:pt x="548692" y="66614"/>
                </a:lnTo>
                <a:lnTo>
                  <a:pt x="533155" y="53352"/>
                </a:lnTo>
                <a:close/>
              </a:path>
              <a:path w="1190625" h="283209">
                <a:moveTo>
                  <a:pt x="304253" y="45834"/>
                </a:moveTo>
                <a:lnTo>
                  <a:pt x="288163" y="45834"/>
                </a:lnTo>
                <a:lnTo>
                  <a:pt x="288163" y="237261"/>
                </a:lnTo>
                <a:lnTo>
                  <a:pt x="298805" y="237261"/>
                </a:lnTo>
                <a:lnTo>
                  <a:pt x="298805" y="88887"/>
                </a:lnTo>
                <a:lnTo>
                  <a:pt x="327847" y="88887"/>
                </a:lnTo>
                <a:lnTo>
                  <a:pt x="304253" y="45834"/>
                </a:lnTo>
                <a:close/>
              </a:path>
              <a:path w="1190625" h="283209">
                <a:moveTo>
                  <a:pt x="327847" y="88887"/>
                </a:moveTo>
                <a:lnTo>
                  <a:pt x="298805" y="88887"/>
                </a:lnTo>
                <a:lnTo>
                  <a:pt x="379996" y="237261"/>
                </a:lnTo>
                <a:lnTo>
                  <a:pt x="395033" y="237261"/>
                </a:lnTo>
                <a:lnTo>
                  <a:pt x="395033" y="191604"/>
                </a:lnTo>
                <a:lnTo>
                  <a:pt x="384136" y="191604"/>
                </a:lnTo>
                <a:lnTo>
                  <a:pt x="327847" y="88887"/>
                </a:lnTo>
                <a:close/>
              </a:path>
              <a:path w="1190625" h="283209">
                <a:moveTo>
                  <a:pt x="395033" y="45834"/>
                </a:moveTo>
                <a:lnTo>
                  <a:pt x="384136" y="45834"/>
                </a:lnTo>
                <a:lnTo>
                  <a:pt x="384136" y="191604"/>
                </a:lnTo>
                <a:lnTo>
                  <a:pt x="395033" y="191604"/>
                </a:lnTo>
                <a:lnTo>
                  <a:pt x="395033" y="45834"/>
                </a:lnTo>
                <a:close/>
              </a:path>
              <a:path w="1190625" h="283209">
                <a:moveTo>
                  <a:pt x="164185" y="45834"/>
                </a:moveTo>
                <a:lnTo>
                  <a:pt x="136169" y="45834"/>
                </a:lnTo>
                <a:lnTo>
                  <a:pt x="183895" y="164630"/>
                </a:lnTo>
                <a:lnTo>
                  <a:pt x="183895" y="237261"/>
                </a:lnTo>
                <a:lnTo>
                  <a:pt x="209575" y="237261"/>
                </a:lnTo>
                <a:lnTo>
                  <a:pt x="209575" y="164109"/>
                </a:lnTo>
                <a:lnTo>
                  <a:pt x="215784" y="148551"/>
                </a:lnTo>
                <a:lnTo>
                  <a:pt x="204647" y="148551"/>
                </a:lnTo>
                <a:lnTo>
                  <a:pt x="164185" y="45834"/>
                </a:lnTo>
                <a:close/>
              </a:path>
              <a:path w="1190625" h="283209">
                <a:moveTo>
                  <a:pt x="256781" y="45834"/>
                </a:moveTo>
                <a:lnTo>
                  <a:pt x="245376" y="45834"/>
                </a:lnTo>
                <a:lnTo>
                  <a:pt x="204647" y="148551"/>
                </a:lnTo>
                <a:lnTo>
                  <a:pt x="215784" y="148551"/>
                </a:lnTo>
                <a:lnTo>
                  <a:pt x="256781" y="45834"/>
                </a:lnTo>
                <a:close/>
              </a:path>
              <a:path w="1190625" h="283209">
                <a:moveTo>
                  <a:pt x="69507" y="44538"/>
                </a:moveTo>
                <a:lnTo>
                  <a:pt x="39497" y="49117"/>
                </a:lnTo>
                <a:lnTo>
                  <a:pt x="17732" y="64831"/>
                </a:lnTo>
                <a:lnTo>
                  <a:pt x="4477" y="94650"/>
                </a:lnTo>
                <a:lnTo>
                  <a:pt x="0" y="141541"/>
                </a:lnTo>
                <a:lnTo>
                  <a:pt x="4477" y="188546"/>
                </a:lnTo>
                <a:lnTo>
                  <a:pt x="17732" y="218357"/>
                </a:lnTo>
                <a:lnTo>
                  <a:pt x="39497" y="234013"/>
                </a:lnTo>
                <a:lnTo>
                  <a:pt x="69507" y="238556"/>
                </a:lnTo>
                <a:lnTo>
                  <a:pt x="77443" y="238321"/>
                </a:lnTo>
                <a:lnTo>
                  <a:pt x="85302" y="237648"/>
                </a:lnTo>
                <a:lnTo>
                  <a:pt x="93110" y="236585"/>
                </a:lnTo>
                <a:lnTo>
                  <a:pt x="100888" y="235178"/>
                </a:lnTo>
                <a:lnTo>
                  <a:pt x="100888" y="228434"/>
                </a:lnTo>
                <a:lnTo>
                  <a:pt x="76250" y="228434"/>
                </a:lnTo>
                <a:lnTo>
                  <a:pt x="52712" y="224665"/>
                </a:lnTo>
                <a:lnTo>
                  <a:pt x="37345" y="211121"/>
                </a:lnTo>
                <a:lnTo>
                  <a:pt x="28982" y="184447"/>
                </a:lnTo>
                <a:lnTo>
                  <a:pt x="26454" y="141287"/>
                </a:lnTo>
                <a:lnTo>
                  <a:pt x="28982" y="98274"/>
                </a:lnTo>
                <a:lnTo>
                  <a:pt x="37345" y="71675"/>
                </a:lnTo>
                <a:lnTo>
                  <a:pt x="52712" y="58159"/>
                </a:lnTo>
                <a:lnTo>
                  <a:pt x="76250" y="54394"/>
                </a:lnTo>
                <a:lnTo>
                  <a:pt x="100888" y="54394"/>
                </a:lnTo>
                <a:lnTo>
                  <a:pt x="100888" y="47904"/>
                </a:lnTo>
                <a:lnTo>
                  <a:pt x="93072" y="46505"/>
                </a:lnTo>
                <a:lnTo>
                  <a:pt x="85202" y="45445"/>
                </a:lnTo>
                <a:lnTo>
                  <a:pt x="77330" y="44773"/>
                </a:lnTo>
                <a:lnTo>
                  <a:pt x="69507" y="44538"/>
                </a:lnTo>
                <a:close/>
              </a:path>
              <a:path w="1190625" h="283209">
                <a:moveTo>
                  <a:pt x="100888" y="226364"/>
                </a:moveTo>
                <a:lnTo>
                  <a:pt x="92849" y="227660"/>
                </a:lnTo>
                <a:lnTo>
                  <a:pt x="84556" y="228434"/>
                </a:lnTo>
                <a:lnTo>
                  <a:pt x="100888" y="228434"/>
                </a:lnTo>
                <a:lnTo>
                  <a:pt x="100888" y="226364"/>
                </a:lnTo>
                <a:close/>
              </a:path>
              <a:path w="1190625" h="283209">
                <a:moveTo>
                  <a:pt x="100888" y="54394"/>
                </a:moveTo>
                <a:lnTo>
                  <a:pt x="84289" y="54394"/>
                </a:lnTo>
                <a:lnTo>
                  <a:pt x="93116" y="55168"/>
                </a:lnTo>
                <a:lnTo>
                  <a:pt x="100888" y="56210"/>
                </a:lnTo>
                <a:lnTo>
                  <a:pt x="100888" y="54394"/>
                </a:lnTo>
                <a:close/>
              </a:path>
            </a:pathLst>
          </a:custGeom>
          <a:solidFill>
            <a:srgbClr val="221F1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1E2DB67-68CD-9504-6E81-88E94A5F8FF0}"/>
              </a:ext>
            </a:extLst>
          </p:cNvPr>
          <p:cNvSpPr/>
          <p:nvPr/>
        </p:nvSpPr>
        <p:spPr>
          <a:xfrm>
            <a:off x="9871076" y="2143125"/>
            <a:ext cx="3829050" cy="6086476"/>
          </a:xfrm>
          <a:prstGeom prst="rect">
            <a:avLst/>
          </a:prstGeom>
          <a:solidFill>
            <a:srgbClr val="FF4713"/>
          </a:solidFill>
          <a:ln>
            <a:solidFill>
              <a:srgbClr val="FF47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object 5">
            <a:extLst>
              <a:ext uri="{FF2B5EF4-FFF2-40B4-BE49-F238E27FC236}">
                <a16:creationId xmlns:a16="http://schemas.microsoft.com/office/drawing/2014/main" id="{6F49DDC8-4C24-B62D-F21D-639C769C2F30}"/>
              </a:ext>
            </a:extLst>
          </p:cNvPr>
          <p:cNvSpPr txBox="1"/>
          <p:nvPr/>
        </p:nvSpPr>
        <p:spPr>
          <a:xfrm>
            <a:off x="10752553" y="5699548"/>
            <a:ext cx="2078989" cy="1014730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25"/>
              </a:spcBef>
            </a:pPr>
            <a:r>
              <a:rPr sz="160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Paul</a:t>
            </a:r>
            <a:r>
              <a:rPr sz="1600" spc="-6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 </a:t>
            </a:r>
            <a:r>
              <a:rPr sz="1600" spc="-20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Wallace,</a:t>
            </a:r>
            <a:r>
              <a:rPr sz="1600" spc="-35" dirty="0">
                <a:solidFill>
                  <a:srgbClr val="FFFFFF"/>
                </a:solidFill>
                <a:latin typeface="Juana Medium" pitchFamily="2" charset="77"/>
                <a:cs typeface="Juana"/>
              </a:rPr>
              <a:t> </a:t>
            </a:r>
            <a:r>
              <a:rPr sz="1600" spc="-25" dirty="0">
                <a:solidFill>
                  <a:srgbClr val="FFFFFF"/>
                </a:solidFill>
                <a:latin typeface="Juana Medium" pitchFamily="2" charset="77"/>
                <a:cs typeface="Juana-Light"/>
              </a:rPr>
              <a:t>MD</a:t>
            </a:r>
            <a:endParaRPr sz="1600" dirty="0">
              <a:latin typeface="Juana Medium" pitchFamily="2" charset="77"/>
              <a:cs typeface="Juana-Light"/>
            </a:endParaRPr>
          </a:p>
          <a:p>
            <a:pPr marL="12065" marR="5080" algn="ctr">
              <a:lnSpc>
                <a:spcPts val="1839"/>
              </a:lnSpc>
              <a:spcBef>
                <a:spcPts val="20"/>
              </a:spcBef>
            </a:pP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Wallace</a:t>
            </a:r>
            <a:r>
              <a:rPr sz="1200" spc="-25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Skin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&amp;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Body</a:t>
            </a:r>
            <a:r>
              <a:rPr sz="1200" spc="-3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Institute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Los Angeles,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California </a:t>
            </a:r>
            <a:r>
              <a:rPr sz="120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United</a:t>
            </a:r>
            <a:r>
              <a:rPr sz="1200" spc="-25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BR Sonoma Light" pitchFamily="2" charset="77"/>
                <a:cs typeface="BRSonoma-Light"/>
              </a:rPr>
              <a:t>States</a:t>
            </a:r>
            <a:endParaRPr sz="1200" dirty="0">
              <a:latin typeface="BR Sonoma Light" pitchFamily="2" charset="77"/>
              <a:cs typeface="BRSonoma-Light"/>
            </a:endParaRPr>
          </a:p>
        </p:txBody>
      </p:sp>
      <p:pic>
        <p:nvPicPr>
          <p:cNvPr id="47" name="object 6">
            <a:extLst>
              <a:ext uri="{FF2B5EF4-FFF2-40B4-BE49-F238E27FC236}">
                <a16:creationId xmlns:a16="http://schemas.microsoft.com/office/drawing/2014/main" id="{96517CE6-6FF7-789B-5718-821C9C657A9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68546" y="2871419"/>
            <a:ext cx="2465870" cy="2595968"/>
          </a:xfrm>
          <a:prstGeom prst="rect">
            <a:avLst/>
          </a:prstGeom>
        </p:spPr>
      </p:pic>
      <p:sp>
        <p:nvSpPr>
          <p:cNvPr id="78" name="object 13">
            <a:extLst>
              <a:ext uri="{FF2B5EF4-FFF2-40B4-BE49-F238E27FC236}">
                <a16:creationId xmlns:a16="http://schemas.microsoft.com/office/drawing/2014/main" id="{36D0E54B-2263-056F-FBA2-24A20AD9B6BF}"/>
              </a:ext>
            </a:extLst>
          </p:cNvPr>
          <p:cNvSpPr txBox="1"/>
          <p:nvPr/>
        </p:nvSpPr>
        <p:spPr>
          <a:xfrm>
            <a:off x="1701800" y="6619923"/>
            <a:ext cx="7594986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700" kern="0" dirty="0">
                <a:solidFill>
                  <a:srgbClr val="221F1F"/>
                </a:solidFill>
                <a:latin typeface="Juana Light" pitchFamily="2" charset="77"/>
                <a:cs typeface="Juana-Light"/>
              </a:rPr>
              <a:t>Topical product post-treatment regimen can be substituted with</a:t>
            </a:r>
            <a:br>
              <a:rPr lang="en-US" sz="1700" kern="0" dirty="0">
                <a:solidFill>
                  <a:srgbClr val="221F1F"/>
                </a:solidFill>
                <a:latin typeface="Juana Light" pitchFamily="2" charset="77"/>
                <a:cs typeface="Juana-Light"/>
              </a:rPr>
            </a:br>
            <a:r>
              <a:rPr sz="1700" kern="0" dirty="0">
                <a:solidFill>
                  <a:srgbClr val="221F1F"/>
                </a:solidFill>
                <a:latin typeface="Juana Light" pitchFamily="2" charset="77"/>
                <a:cs typeface="Juana-Light"/>
              </a:rPr>
              <a:t>the </a:t>
            </a:r>
            <a:r>
              <a:rPr sz="1700" kern="0" dirty="0">
                <a:solidFill>
                  <a:srgbClr val="FF4613"/>
                </a:solidFill>
                <a:latin typeface="Juana It" pitchFamily="2" charset="77"/>
                <a:cs typeface="Juana-RegularIt"/>
              </a:rPr>
              <a:t>Beautiful Energy </a:t>
            </a:r>
            <a:r>
              <a:rPr sz="1700" kern="0" dirty="0">
                <a:solidFill>
                  <a:srgbClr val="221F1F"/>
                </a:solidFill>
                <a:latin typeface="Juana Light" pitchFamily="2" charset="77"/>
                <a:cs typeface="Juana-Light"/>
              </a:rPr>
              <a:t>routine.</a:t>
            </a:r>
            <a:endParaRPr sz="1700" kern="0" dirty="0">
              <a:latin typeface="Juana Light" pitchFamily="2" charset="77"/>
              <a:cs typeface="Juana-Light"/>
            </a:endParaRP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92EF358D-1583-E0EA-4067-F973E4714387}"/>
              </a:ext>
            </a:extLst>
          </p:cNvPr>
          <p:cNvGrpSpPr/>
          <p:nvPr/>
        </p:nvGrpSpPr>
        <p:grpSpPr>
          <a:xfrm>
            <a:off x="914398" y="6594761"/>
            <a:ext cx="568327" cy="593884"/>
            <a:chOff x="6822082" y="7720631"/>
            <a:chExt cx="420565" cy="439477"/>
          </a:xfrm>
        </p:grpSpPr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FDBA2700-2E0A-1888-FAF4-2C591DFAE86F}"/>
                </a:ext>
              </a:extLst>
            </p:cNvPr>
            <p:cNvSpPr/>
            <p:nvPr/>
          </p:nvSpPr>
          <p:spPr>
            <a:xfrm>
              <a:off x="6999863" y="8127492"/>
              <a:ext cx="65668" cy="32616"/>
            </a:xfrm>
            <a:custGeom>
              <a:avLst/>
              <a:gdLst>
                <a:gd name="connsiteX0" fmla="*/ 0 w 65668"/>
                <a:gd name="connsiteY0" fmla="*/ 0 h 32616"/>
                <a:gd name="connsiteX1" fmla="*/ 32834 w 65668"/>
                <a:gd name="connsiteY1" fmla="*/ 32617 h 32616"/>
                <a:gd name="connsiteX2" fmla="*/ 65669 w 65668"/>
                <a:gd name="connsiteY2" fmla="*/ 0 h 32616"/>
                <a:gd name="connsiteX3" fmla="*/ 0 w 65668"/>
                <a:gd name="connsiteY3" fmla="*/ 0 h 3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668" h="32616">
                  <a:moveTo>
                    <a:pt x="0" y="0"/>
                  </a:moveTo>
                  <a:cubicBezTo>
                    <a:pt x="0" y="18005"/>
                    <a:pt x="14752" y="32617"/>
                    <a:pt x="32834" y="32617"/>
                  </a:cubicBezTo>
                  <a:cubicBezTo>
                    <a:pt x="51012" y="32617"/>
                    <a:pt x="65669" y="18005"/>
                    <a:pt x="65669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02" cap="flat">
              <a:solidFill>
                <a:srgbClr val="FF47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5BA746FA-5975-D769-C2EE-84DE39E3D363}"/>
                </a:ext>
              </a:extLst>
            </p:cNvPr>
            <p:cNvSpPr/>
            <p:nvPr/>
          </p:nvSpPr>
          <p:spPr>
            <a:xfrm>
              <a:off x="6913638" y="7805849"/>
              <a:ext cx="238310" cy="252921"/>
            </a:xfrm>
            <a:custGeom>
              <a:avLst/>
              <a:gdLst>
                <a:gd name="connsiteX0" fmla="*/ 203383 w 238310"/>
                <a:gd name="connsiteY0" fmla="*/ 201545 h 252921"/>
                <a:gd name="connsiteX1" fmla="*/ 238311 w 238310"/>
                <a:gd name="connsiteY1" fmla="*/ 118024 h 252921"/>
                <a:gd name="connsiteX2" fmla="*/ 119155 w 238310"/>
                <a:gd name="connsiteY2" fmla="*/ 0 h 252921"/>
                <a:gd name="connsiteX3" fmla="*/ 0 w 238310"/>
                <a:gd name="connsiteY3" fmla="*/ 118024 h 252921"/>
                <a:gd name="connsiteX4" fmla="*/ 40829 w 238310"/>
                <a:gd name="connsiteY4" fmla="*/ 206918 h 252921"/>
                <a:gd name="connsiteX5" fmla="*/ 61481 w 238310"/>
                <a:gd name="connsiteY5" fmla="*/ 252921 h 252921"/>
                <a:gd name="connsiteX6" fmla="*/ 180636 w 238310"/>
                <a:gd name="connsiteY6" fmla="*/ 252921 h 252921"/>
                <a:gd name="connsiteX7" fmla="*/ 203383 w 238310"/>
                <a:gd name="connsiteY7" fmla="*/ 201545 h 252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310" h="252921">
                  <a:moveTo>
                    <a:pt x="203383" y="201545"/>
                  </a:moveTo>
                  <a:cubicBezTo>
                    <a:pt x="223178" y="178544"/>
                    <a:pt x="238311" y="150640"/>
                    <a:pt x="238311" y="118024"/>
                  </a:cubicBezTo>
                  <a:cubicBezTo>
                    <a:pt x="238311" y="52790"/>
                    <a:pt x="184919" y="0"/>
                    <a:pt x="119155" y="0"/>
                  </a:cubicBezTo>
                  <a:cubicBezTo>
                    <a:pt x="53296" y="0"/>
                    <a:pt x="0" y="52884"/>
                    <a:pt x="0" y="118024"/>
                  </a:cubicBezTo>
                  <a:cubicBezTo>
                    <a:pt x="0" y="153468"/>
                    <a:pt x="15799" y="185331"/>
                    <a:pt x="40829" y="206918"/>
                  </a:cubicBezTo>
                  <a:cubicBezTo>
                    <a:pt x="40829" y="206918"/>
                    <a:pt x="59482" y="232465"/>
                    <a:pt x="61481" y="252921"/>
                  </a:cubicBezTo>
                  <a:lnTo>
                    <a:pt x="180636" y="252921"/>
                  </a:lnTo>
                  <a:cubicBezTo>
                    <a:pt x="180636" y="253015"/>
                    <a:pt x="191105" y="215874"/>
                    <a:pt x="203383" y="201545"/>
                  </a:cubicBezTo>
                  <a:close/>
                </a:path>
              </a:pathLst>
            </a:custGeom>
            <a:noFill/>
            <a:ln w="9502" cap="flat">
              <a:solidFill>
                <a:srgbClr val="FF47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CB314DA0-A8AD-17BE-A5F9-7577D677CA48}"/>
                </a:ext>
              </a:extLst>
            </p:cNvPr>
            <p:cNvSpPr/>
            <p:nvPr/>
          </p:nvSpPr>
          <p:spPr>
            <a:xfrm>
              <a:off x="6938192" y="7831773"/>
              <a:ext cx="189392" cy="201073"/>
            </a:xfrm>
            <a:custGeom>
              <a:avLst/>
              <a:gdLst>
                <a:gd name="connsiteX0" fmla="*/ 161602 w 189392"/>
                <a:gd name="connsiteY0" fmla="*/ 160161 h 201073"/>
                <a:gd name="connsiteX1" fmla="*/ 189392 w 189392"/>
                <a:gd name="connsiteY1" fmla="*/ 93797 h 201073"/>
                <a:gd name="connsiteX2" fmla="*/ 94696 w 189392"/>
                <a:gd name="connsiteY2" fmla="*/ 0 h 201073"/>
                <a:gd name="connsiteX3" fmla="*/ 0 w 189392"/>
                <a:gd name="connsiteY3" fmla="*/ 93797 h 201073"/>
                <a:gd name="connsiteX4" fmla="*/ 32454 w 189392"/>
                <a:gd name="connsiteY4" fmla="*/ 164498 h 201073"/>
                <a:gd name="connsiteX5" fmla="*/ 48918 w 189392"/>
                <a:gd name="connsiteY5" fmla="*/ 201074 h 201073"/>
                <a:gd name="connsiteX6" fmla="*/ 143615 w 189392"/>
                <a:gd name="connsiteY6" fmla="*/ 201074 h 201073"/>
                <a:gd name="connsiteX7" fmla="*/ 161602 w 189392"/>
                <a:gd name="connsiteY7" fmla="*/ 160161 h 201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9392" h="201073">
                  <a:moveTo>
                    <a:pt x="161602" y="160161"/>
                  </a:moveTo>
                  <a:cubicBezTo>
                    <a:pt x="177305" y="141873"/>
                    <a:pt x="189392" y="119720"/>
                    <a:pt x="189392" y="93797"/>
                  </a:cubicBezTo>
                  <a:cubicBezTo>
                    <a:pt x="189392" y="41949"/>
                    <a:pt x="146946" y="0"/>
                    <a:pt x="94696" y="0"/>
                  </a:cubicBezTo>
                  <a:cubicBezTo>
                    <a:pt x="42447" y="0"/>
                    <a:pt x="0" y="42044"/>
                    <a:pt x="0" y="93797"/>
                  </a:cubicBezTo>
                  <a:cubicBezTo>
                    <a:pt x="0" y="121983"/>
                    <a:pt x="12563" y="147247"/>
                    <a:pt x="32454" y="164498"/>
                  </a:cubicBezTo>
                  <a:cubicBezTo>
                    <a:pt x="32454" y="164498"/>
                    <a:pt x="47300" y="184765"/>
                    <a:pt x="48918" y="201074"/>
                  </a:cubicBezTo>
                  <a:lnTo>
                    <a:pt x="143615" y="201074"/>
                  </a:lnTo>
                  <a:cubicBezTo>
                    <a:pt x="143424" y="201074"/>
                    <a:pt x="151799" y="171568"/>
                    <a:pt x="161602" y="160161"/>
                  </a:cubicBezTo>
                  <a:close/>
                </a:path>
              </a:pathLst>
            </a:custGeom>
            <a:noFill/>
            <a:ln w="9502" cap="flat">
              <a:solidFill>
                <a:srgbClr val="FF47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86A87BAE-5ABB-775B-44D1-67FA3CAC318B}"/>
                </a:ext>
              </a:extLst>
            </p:cNvPr>
            <p:cNvSpPr/>
            <p:nvPr/>
          </p:nvSpPr>
          <p:spPr>
            <a:xfrm>
              <a:off x="7135802" y="7777846"/>
              <a:ext cx="56752" cy="53611"/>
            </a:xfrm>
            <a:custGeom>
              <a:avLst/>
              <a:gdLst>
                <a:gd name="connsiteX0" fmla="*/ 53073 w 56752"/>
                <a:gd name="connsiteY0" fmla="*/ 4624 h 53611"/>
                <a:gd name="connsiteX1" fmla="*/ 53073 w 56752"/>
                <a:gd name="connsiteY1" fmla="*/ 4624 h 53611"/>
                <a:gd name="connsiteX2" fmla="*/ 52122 w 56752"/>
                <a:gd name="connsiteY2" fmla="*/ 24421 h 53611"/>
                <a:gd name="connsiteX3" fmla="*/ 23665 w 56752"/>
                <a:gd name="connsiteY3" fmla="*/ 49967 h 53611"/>
                <a:gd name="connsiteX4" fmla="*/ 3679 w 56752"/>
                <a:gd name="connsiteY4" fmla="*/ 49025 h 53611"/>
                <a:gd name="connsiteX5" fmla="*/ 4631 w 56752"/>
                <a:gd name="connsiteY5" fmla="*/ 29228 h 53611"/>
                <a:gd name="connsiteX6" fmla="*/ 33087 w 56752"/>
                <a:gd name="connsiteY6" fmla="*/ 3682 h 53611"/>
                <a:gd name="connsiteX7" fmla="*/ 53073 w 56752"/>
                <a:gd name="connsiteY7" fmla="*/ 4624 h 53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752" h="53611">
                  <a:moveTo>
                    <a:pt x="53073" y="4624"/>
                  </a:moveTo>
                  <a:lnTo>
                    <a:pt x="53073" y="4624"/>
                  </a:lnTo>
                  <a:cubicBezTo>
                    <a:pt x="58308" y="10375"/>
                    <a:pt x="57927" y="19236"/>
                    <a:pt x="52122" y="24421"/>
                  </a:cubicBezTo>
                  <a:lnTo>
                    <a:pt x="23665" y="49967"/>
                  </a:lnTo>
                  <a:cubicBezTo>
                    <a:pt x="17860" y="55152"/>
                    <a:pt x="8914" y="54775"/>
                    <a:pt x="3679" y="49025"/>
                  </a:cubicBezTo>
                  <a:cubicBezTo>
                    <a:pt x="-1555" y="43274"/>
                    <a:pt x="-1175" y="34413"/>
                    <a:pt x="4631" y="29228"/>
                  </a:cubicBezTo>
                  <a:lnTo>
                    <a:pt x="33087" y="3682"/>
                  </a:lnTo>
                  <a:cubicBezTo>
                    <a:pt x="38893" y="-1597"/>
                    <a:pt x="47839" y="-1126"/>
                    <a:pt x="53073" y="4624"/>
                  </a:cubicBezTo>
                  <a:close/>
                </a:path>
              </a:pathLst>
            </a:custGeom>
            <a:noFill/>
            <a:ln w="9502" cap="flat">
              <a:solidFill>
                <a:srgbClr val="FF47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C292AF9E-035C-5421-8846-77E596228175}"/>
                </a:ext>
              </a:extLst>
            </p:cNvPr>
            <p:cNvSpPr/>
            <p:nvPr/>
          </p:nvSpPr>
          <p:spPr>
            <a:xfrm>
              <a:off x="6873755" y="8016910"/>
              <a:ext cx="56695" cy="53743"/>
            </a:xfrm>
            <a:custGeom>
              <a:avLst/>
              <a:gdLst>
                <a:gd name="connsiteX0" fmla="*/ 3717 w 56695"/>
                <a:gd name="connsiteY0" fmla="*/ 49119 h 53743"/>
                <a:gd name="connsiteX1" fmla="*/ 3717 w 56695"/>
                <a:gd name="connsiteY1" fmla="*/ 49119 h 53743"/>
                <a:gd name="connsiteX2" fmla="*/ 4669 w 56695"/>
                <a:gd name="connsiteY2" fmla="*/ 29323 h 53743"/>
                <a:gd name="connsiteX3" fmla="*/ 33030 w 56695"/>
                <a:gd name="connsiteY3" fmla="*/ 3682 h 53743"/>
                <a:gd name="connsiteX4" fmla="*/ 53016 w 56695"/>
                <a:gd name="connsiteY4" fmla="*/ 4624 h 53743"/>
                <a:gd name="connsiteX5" fmla="*/ 52064 w 56695"/>
                <a:gd name="connsiteY5" fmla="*/ 24421 h 53743"/>
                <a:gd name="connsiteX6" fmla="*/ 23703 w 56695"/>
                <a:gd name="connsiteY6" fmla="*/ 50062 h 53743"/>
                <a:gd name="connsiteX7" fmla="*/ 3717 w 56695"/>
                <a:gd name="connsiteY7" fmla="*/ 49119 h 53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6695" h="53743">
                  <a:moveTo>
                    <a:pt x="3717" y="49119"/>
                  </a:moveTo>
                  <a:lnTo>
                    <a:pt x="3717" y="49119"/>
                  </a:lnTo>
                  <a:cubicBezTo>
                    <a:pt x="-1613" y="43368"/>
                    <a:pt x="-1137" y="34507"/>
                    <a:pt x="4669" y="29323"/>
                  </a:cubicBezTo>
                  <a:lnTo>
                    <a:pt x="33030" y="3682"/>
                  </a:lnTo>
                  <a:cubicBezTo>
                    <a:pt x="38835" y="-1597"/>
                    <a:pt x="47782" y="-1126"/>
                    <a:pt x="53016" y="4624"/>
                  </a:cubicBezTo>
                  <a:cubicBezTo>
                    <a:pt x="58250" y="10375"/>
                    <a:pt x="57870" y="19236"/>
                    <a:pt x="52064" y="24421"/>
                  </a:cubicBezTo>
                  <a:lnTo>
                    <a:pt x="23703" y="50062"/>
                  </a:lnTo>
                  <a:cubicBezTo>
                    <a:pt x="17993" y="55341"/>
                    <a:pt x="9047" y="54869"/>
                    <a:pt x="3717" y="49119"/>
                  </a:cubicBezTo>
                  <a:close/>
                </a:path>
              </a:pathLst>
            </a:custGeom>
            <a:noFill/>
            <a:ln w="9502" cap="flat">
              <a:solidFill>
                <a:srgbClr val="FF47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5A120AC2-A2D4-E7D9-D511-96C3B006F536}"/>
                </a:ext>
              </a:extLst>
            </p:cNvPr>
            <p:cNvSpPr/>
            <p:nvPr/>
          </p:nvSpPr>
          <p:spPr>
            <a:xfrm>
              <a:off x="7137683" y="8016066"/>
              <a:ext cx="55108" cy="55432"/>
            </a:xfrm>
            <a:custGeom>
              <a:avLst/>
              <a:gdLst>
                <a:gd name="connsiteX0" fmla="*/ 50812 w 55108"/>
                <a:gd name="connsiteY0" fmla="*/ 51472 h 55432"/>
                <a:gd name="connsiteX1" fmla="*/ 50812 w 55108"/>
                <a:gd name="connsiteY1" fmla="*/ 51472 h 55432"/>
                <a:gd name="connsiteX2" fmla="*/ 30731 w 55108"/>
                <a:gd name="connsiteY2" fmla="*/ 51189 h 55432"/>
                <a:gd name="connsiteX3" fmla="*/ 3987 w 55108"/>
                <a:gd name="connsiteY3" fmla="*/ 23851 h 55432"/>
                <a:gd name="connsiteX4" fmla="*/ 4368 w 55108"/>
                <a:gd name="connsiteY4" fmla="*/ 3960 h 55432"/>
                <a:gd name="connsiteX5" fmla="*/ 24449 w 55108"/>
                <a:gd name="connsiteY5" fmla="*/ 4243 h 55432"/>
                <a:gd name="connsiteX6" fmla="*/ 51193 w 55108"/>
                <a:gd name="connsiteY6" fmla="*/ 31581 h 55432"/>
                <a:gd name="connsiteX7" fmla="*/ 50812 w 55108"/>
                <a:gd name="connsiteY7" fmla="*/ 51472 h 5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08" h="55432">
                  <a:moveTo>
                    <a:pt x="50812" y="51472"/>
                  </a:moveTo>
                  <a:lnTo>
                    <a:pt x="50812" y="51472"/>
                  </a:lnTo>
                  <a:cubicBezTo>
                    <a:pt x="45197" y="56845"/>
                    <a:pt x="36155" y="56751"/>
                    <a:pt x="30731" y="51189"/>
                  </a:cubicBezTo>
                  <a:lnTo>
                    <a:pt x="3987" y="23851"/>
                  </a:lnTo>
                  <a:cubicBezTo>
                    <a:pt x="-1438" y="18289"/>
                    <a:pt x="-1342" y="9428"/>
                    <a:pt x="4368" y="3960"/>
                  </a:cubicBezTo>
                  <a:cubicBezTo>
                    <a:pt x="9983" y="-1413"/>
                    <a:pt x="18929" y="-1319"/>
                    <a:pt x="24449" y="4243"/>
                  </a:cubicBezTo>
                  <a:lnTo>
                    <a:pt x="51193" y="31581"/>
                  </a:lnTo>
                  <a:cubicBezTo>
                    <a:pt x="56522" y="37237"/>
                    <a:pt x="56427" y="46098"/>
                    <a:pt x="50812" y="51472"/>
                  </a:cubicBezTo>
                  <a:close/>
                </a:path>
              </a:pathLst>
            </a:custGeom>
            <a:noFill/>
            <a:ln w="9502" cap="flat">
              <a:solidFill>
                <a:srgbClr val="FF47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E34FF337-B285-95F3-3AFE-A237C9B3DAE0}"/>
                </a:ext>
              </a:extLst>
            </p:cNvPr>
            <p:cNvSpPr/>
            <p:nvPr/>
          </p:nvSpPr>
          <p:spPr>
            <a:xfrm>
              <a:off x="7175837" y="7911241"/>
              <a:ext cx="66810" cy="28186"/>
            </a:xfrm>
            <a:custGeom>
              <a:avLst/>
              <a:gdLst>
                <a:gd name="connsiteX0" fmla="*/ 66811 w 66810"/>
                <a:gd name="connsiteY0" fmla="*/ 14140 h 28186"/>
                <a:gd name="connsiteX1" fmla="*/ 66811 w 66810"/>
                <a:gd name="connsiteY1" fmla="*/ 14140 h 28186"/>
                <a:gd name="connsiteX2" fmla="*/ 52630 w 66810"/>
                <a:gd name="connsiteY2" fmla="*/ 28186 h 28186"/>
                <a:gd name="connsiteX3" fmla="*/ 14181 w 66810"/>
                <a:gd name="connsiteY3" fmla="*/ 28092 h 28186"/>
                <a:gd name="connsiteX4" fmla="*/ 0 w 66810"/>
                <a:gd name="connsiteY4" fmla="*/ 14046 h 28186"/>
                <a:gd name="connsiteX5" fmla="*/ 14181 w 66810"/>
                <a:gd name="connsiteY5" fmla="*/ 0 h 28186"/>
                <a:gd name="connsiteX6" fmla="*/ 52630 w 66810"/>
                <a:gd name="connsiteY6" fmla="*/ 94 h 28186"/>
                <a:gd name="connsiteX7" fmla="*/ 66811 w 66810"/>
                <a:gd name="connsiteY7" fmla="*/ 14140 h 2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810" h="28186">
                  <a:moveTo>
                    <a:pt x="66811" y="14140"/>
                  </a:moveTo>
                  <a:lnTo>
                    <a:pt x="66811" y="14140"/>
                  </a:lnTo>
                  <a:cubicBezTo>
                    <a:pt x="66811" y="21870"/>
                    <a:pt x="60434" y="28186"/>
                    <a:pt x="52630" y="28186"/>
                  </a:cubicBezTo>
                  <a:lnTo>
                    <a:pt x="14181" y="28092"/>
                  </a:lnTo>
                  <a:cubicBezTo>
                    <a:pt x="6377" y="28092"/>
                    <a:pt x="0" y="21776"/>
                    <a:pt x="0" y="14046"/>
                  </a:cubicBezTo>
                  <a:cubicBezTo>
                    <a:pt x="0" y="6316"/>
                    <a:pt x="6377" y="0"/>
                    <a:pt x="14181" y="0"/>
                  </a:cubicBezTo>
                  <a:lnTo>
                    <a:pt x="52630" y="94"/>
                  </a:lnTo>
                  <a:cubicBezTo>
                    <a:pt x="60529" y="94"/>
                    <a:pt x="66811" y="6410"/>
                    <a:pt x="66811" y="14140"/>
                  </a:cubicBezTo>
                  <a:close/>
                </a:path>
              </a:pathLst>
            </a:custGeom>
            <a:noFill/>
            <a:ln w="9502" cap="flat">
              <a:solidFill>
                <a:srgbClr val="FF47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7EB390D0-F7D4-B3DC-F969-B81394B3E1E6}"/>
                </a:ext>
              </a:extLst>
            </p:cNvPr>
            <p:cNvSpPr/>
            <p:nvPr/>
          </p:nvSpPr>
          <p:spPr>
            <a:xfrm>
              <a:off x="6822082" y="7911241"/>
              <a:ext cx="66810" cy="28186"/>
            </a:xfrm>
            <a:custGeom>
              <a:avLst/>
              <a:gdLst>
                <a:gd name="connsiteX0" fmla="*/ 66811 w 66810"/>
                <a:gd name="connsiteY0" fmla="*/ 14140 h 28186"/>
                <a:gd name="connsiteX1" fmla="*/ 66811 w 66810"/>
                <a:gd name="connsiteY1" fmla="*/ 14140 h 28186"/>
                <a:gd name="connsiteX2" fmla="*/ 52630 w 66810"/>
                <a:gd name="connsiteY2" fmla="*/ 28186 h 28186"/>
                <a:gd name="connsiteX3" fmla="*/ 14181 w 66810"/>
                <a:gd name="connsiteY3" fmla="*/ 28092 h 28186"/>
                <a:gd name="connsiteX4" fmla="*/ 0 w 66810"/>
                <a:gd name="connsiteY4" fmla="*/ 14046 h 28186"/>
                <a:gd name="connsiteX5" fmla="*/ 14181 w 66810"/>
                <a:gd name="connsiteY5" fmla="*/ 0 h 28186"/>
                <a:gd name="connsiteX6" fmla="*/ 52630 w 66810"/>
                <a:gd name="connsiteY6" fmla="*/ 94 h 28186"/>
                <a:gd name="connsiteX7" fmla="*/ 66811 w 66810"/>
                <a:gd name="connsiteY7" fmla="*/ 14140 h 28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810" h="28186">
                  <a:moveTo>
                    <a:pt x="66811" y="14140"/>
                  </a:moveTo>
                  <a:lnTo>
                    <a:pt x="66811" y="14140"/>
                  </a:lnTo>
                  <a:cubicBezTo>
                    <a:pt x="66811" y="21870"/>
                    <a:pt x="60434" y="28186"/>
                    <a:pt x="52630" y="28186"/>
                  </a:cubicBezTo>
                  <a:lnTo>
                    <a:pt x="14181" y="28092"/>
                  </a:lnTo>
                  <a:cubicBezTo>
                    <a:pt x="6377" y="28092"/>
                    <a:pt x="0" y="21776"/>
                    <a:pt x="0" y="14046"/>
                  </a:cubicBezTo>
                  <a:cubicBezTo>
                    <a:pt x="0" y="6316"/>
                    <a:pt x="6377" y="0"/>
                    <a:pt x="14181" y="0"/>
                  </a:cubicBezTo>
                  <a:lnTo>
                    <a:pt x="52630" y="94"/>
                  </a:lnTo>
                  <a:cubicBezTo>
                    <a:pt x="60434" y="94"/>
                    <a:pt x="66811" y="6410"/>
                    <a:pt x="66811" y="14140"/>
                  </a:cubicBezTo>
                  <a:close/>
                </a:path>
              </a:pathLst>
            </a:custGeom>
            <a:noFill/>
            <a:ln w="9502" cap="flat">
              <a:solidFill>
                <a:srgbClr val="FF47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2600FDDE-1974-2572-B3E5-7D4A5F157412}"/>
                </a:ext>
              </a:extLst>
            </p:cNvPr>
            <p:cNvSpPr/>
            <p:nvPr/>
          </p:nvSpPr>
          <p:spPr>
            <a:xfrm>
              <a:off x="6878245" y="7775223"/>
              <a:ext cx="55843" cy="54841"/>
            </a:xfrm>
            <a:custGeom>
              <a:avLst/>
              <a:gdLst>
                <a:gd name="connsiteX0" fmla="*/ 51762 w 55843"/>
                <a:gd name="connsiteY0" fmla="*/ 50611 h 54841"/>
                <a:gd name="connsiteX1" fmla="*/ 51762 w 55843"/>
                <a:gd name="connsiteY1" fmla="*/ 50611 h 54841"/>
                <a:gd name="connsiteX2" fmla="*/ 31681 w 55843"/>
                <a:gd name="connsiteY2" fmla="*/ 50799 h 54841"/>
                <a:gd name="connsiteX3" fmla="*/ 4271 w 55843"/>
                <a:gd name="connsiteY3" fmla="*/ 24122 h 54841"/>
                <a:gd name="connsiteX4" fmla="*/ 4081 w 55843"/>
                <a:gd name="connsiteY4" fmla="*/ 4231 h 54841"/>
                <a:gd name="connsiteX5" fmla="*/ 24162 w 55843"/>
                <a:gd name="connsiteY5" fmla="*/ 4042 h 54841"/>
                <a:gd name="connsiteX6" fmla="*/ 51572 w 55843"/>
                <a:gd name="connsiteY6" fmla="*/ 30720 h 54841"/>
                <a:gd name="connsiteX7" fmla="*/ 51762 w 55843"/>
                <a:gd name="connsiteY7" fmla="*/ 50611 h 54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843" h="54841">
                  <a:moveTo>
                    <a:pt x="51762" y="50611"/>
                  </a:moveTo>
                  <a:lnTo>
                    <a:pt x="51762" y="50611"/>
                  </a:lnTo>
                  <a:cubicBezTo>
                    <a:pt x="46242" y="56173"/>
                    <a:pt x="37296" y="56267"/>
                    <a:pt x="31681" y="50799"/>
                  </a:cubicBezTo>
                  <a:lnTo>
                    <a:pt x="4271" y="24122"/>
                  </a:lnTo>
                  <a:cubicBezTo>
                    <a:pt x="-1344" y="18654"/>
                    <a:pt x="-1439" y="9793"/>
                    <a:pt x="4081" y="4231"/>
                  </a:cubicBezTo>
                  <a:cubicBezTo>
                    <a:pt x="9601" y="-1331"/>
                    <a:pt x="18547" y="-1425"/>
                    <a:pt x="24162" y="4042"/>
                  </a:cubicBezTo>
                  <a:lnTo>
                    <a:pt x="51572" y="30720"/>
                  </a:lnTo>
                  <a:cubicBezTo>
                    <a:pt x="57187" y="36188"/>
                    <a:pt x="57282" y="45049"/>
                    <a:pt x="51762" y="50611"/>
                  </a:cubicBezTo>
                  <a:close/>
                </a:path>
              </a:pathLst>
            </a:custGeom>
            <a:noFill/>
            <a:ln w="9502" cap="flat">
              <a:solidFill>
                <a:srgbClr val="FF47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29404562-ED69-C4A4-2C48-F2A02F6C2A09}"/>
                </a:ext>
              </a:extLst>
            </p:cNvPr>
            <p:cNvSpPr/>
            <p:nvPr/>
          </p:nvSpPr>
          <p:spPr>
            <a:xfrm>
              <a:off x="6976451" y="8077812"/>
              <a:ext cx="112683" cy="28091"/>
            </a:xfrm>
            <a:custGeom>
              <a:avLst/>
              <a:gdLst>
                <a:gd name="connsiteX0" fmla="*/ 0 w 112683"/>
                <a:gd name="connsiteY0" fmla="*/ 14046 h 28091"/>
                <a:gd name="connsiteX1" fmla="*/ 0 w 112683"/>
                <a:gd name="connsiteY1" fmla="*/ 14046 h 28091"/>
                <a:gd name="connsiteX2" fmla="*/ 14181 w 112683"/>
                <a:gd name="connsiteY2" fmla="*/ 0 h 28091"/>
                <a:gd name="connsiteX3" fmla="*/ 98503 w 112683"/>
                <a:gd name="connsiteY3" fmla="*/ 0 h 28091"/>
                <a:gd name="connsiteX4" fmla="*/ 112684 w 112683"/>
                <a:gd name="connsiteY4" fmla="*/ 14046 h 28091"/>
                <a:gd name="connsiteX5" fmla="*/ 98503 w 112683"/>
                <a:gd name="connsiteY5" fmla="*/ 28092 h 28091"/>
                <a:gd name="connsiteX6" fmla="*/ 14181 w 112683"/>
                <a:gd name="connsiteY6" fmla="*/ 28092 h 28091"/>
                <a:gd name="connsiteX7" fmla="*/ 0 w 112683"/>
                <a:gd name="connsiteY7" fmla="*/ 14046 h 2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683" h="28091">
                  <a:moveTo>
                    <a:pt x="0" y="14046"/>
                  </a:moveTo>
                  <a:lnTo>
                    <a:pt x="0" y="14046"/>
                  </a:lnTo>
                  <a:cubicBezTo>
                    <a:pt x="0" y="6316"/>
                    <a:pt x="6377" y="0"/>
                    <a:pt x="14181" y="0"/>
                  </a:cubicBezTo>
                  <a:lnTo>
                    <a:pt x="98503" y="0"/>
                  </a:lnTo>
                  <a:cubicBezTo>
                    <a:pt x="106307" y="0"/>
                    <a:pt x="112684" y="6316"/>
                    <a:pt x="112684" y="14046"/>
                  </a:cubicBezTo>
                  <a:cubicBezTo>
                    <a:pt x="112684" y="21776"/>
                    <a:pt x="106307" y="28092"/>
                    <a:pt x="98503" y="28092"/>
                  </a:cubicBezTo>
                  <a:lnTo>
                    <a:pt x="14181" y="28092"/>
                  </a:lnTo>
                  <a:cubicBezTo>
                    <a:pt x="6377" y="28092"/>
                    <a:pt x="0" y="21870"/>
                    <a:pt x="0" y="14046"/>
                  </a:cubicBezTo>
                  <a:close/>
                </a:path>
              </a:pathLst>
            </a:custGeom>
            <a:noFill/>
            <a:ln w="9502" cap="flat">
              <a:solidFill>
                <a:srgbClr val="FF47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D30CEA8D-F292-D119-E086-1E5A613A77F4}"/>
                </a:ext>
              </a:extLst>
            </p:cNvPr>
            <p:cNvSpPr/>
            <p:nvPr/>
          </p:nvSpPr>
          <p:spPr>
            <a:xfrm>
              <a:off x="7019469" y="7720631"/>
              <a:ext cx="28361" cy="66176"/>
            </a:xfrm>
            <a:custGeom>
              <a:avLst/>
              <a:gdLst>
                <a:gd name="connsiteX0" fmla="*/ 14181 w 28361"/>
                <a:gd name="connsiteY0" fmla="*/ 66176 h 66176"/>
                <a:gd name="connsiteX1" fmla="*/ 14181 w 28361"/>
                <a:gd name="connsiteY1" fmla="*/ 66176 h 66176"/>
                <a:gd name="connsiteX2" fmla="*/ 0 w 28361"/>
                <a:gd name="connsiteY2" fmla="*/ 52130 h 66176"/>
                <a:gd name="connsiteX3" fmla="*/ 0 w 28361"/>
                <a:gd name="connsiteY3" fmla="*/ 14046 h 66176"/>
                <a:gd name="connsiteX4" fmla="*/ 14181 w 28361"/>
                <a:gd name="connsiteY4" fmla="*/ 0 h 66176"/>
                <a:gd name="connsiteX5" fmla="*/ 28361 w 28361"/>
                <a:gd name="connsiteY5" fmla="*/ 14046 h 66176"/>
                <a:gd name="connsiteX6" fmla="*/ 28361 w 28361"/>
                <a:gd name="connsiteY6" fmla="*/ 52130 h 66176"/>
                <a:gd name="connsiteX7" fmla="*/ 14181 w 28361"/>
                <a:gd name="connsiteY7" fmla="*/ 66176 h 6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61" h="66176">
                  <a:moveTo>
                    <a:pt x="14181" y="66176"/>
                  </a:moveTo>
                  <a:lnTo>
                    <a:pt x="14181" y="66176"/>
                  </a:lnTo>
                  <a:cubicBezTo>
                    <a:pt x="6377" y="66176"/>
                    <a:pt x="0" y="59860"/>
                    <a:pt x="0" y="52130"/>
                  </a:cubicBezTo>
                  <a:lnTo>
                    <a:pt x="0" y="14046"/>
                  </a:lnTo>
                  <a:cubicBezTo>
                    <a:pt x="0" y="6316"/>
                    <a:pt x="6377" y="0"/>
                    <a:pt x="14181" y="0"/>
                  </a:cubicBezTo>
                  <a:cubicBezTo>
                    <a:pt x="21985" y="0"/>
                    <a:pt x="28361" y="6316"/>
                    <a:pt x="28361" y="14046"/>
                  </a:cubicBezTo>
                  <a:lnTo>
                    <a:pt x="28361" y="52130"/>
                  </a:lnTo>
                  <a:cubicBezTo>
                    <a:pt x="28361" y="59954"/>
                    <a:pt x="21985" y="66176"/>
                    <a:pt x="14181" y="66176"/>
                  </a:cubicBezTo>
                  <a:close/>
                </a:path>
              </a:pathLst>
            </a:custGeom>
            <a:noFill/>
            <a:ln w="9502" cap="flat">
              <a:solidFill>
                <a:srgbClr val="FF47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0D8CE3B9-8E48-4AB9-B885-DEBA8E9DA747}"/>
              </a:ext>
            </a:extLst>
          </p:cNvPr>
          <p:cNvSpPr txBox="1"/>
          <p:nvPr/>
        </p:nvSpPr>
        <p:spPr>
          <a:xfrm>
            <a:off x="914398" y="794774"/>
            <a:ext cx="12801604" cy="109260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3500" dirty="0">
                <a:solidFill>
                  <a:srgbClr val="FC4418"/>
                </a:solidFill>
                <a:latin typeface="Juana Light" panose="00000400000000000000" pitchFamily="50" charset="0"/>
              </a:rPr>
              <a:t>PicoSure focus lens array &amp; flat fixed lens</a:t>
            </a:r>
          </a:p>
          <a:p>
            <a:pPr>
              <a:spcAft>
                <a:spcPts val="600"/>
              </a:spcAft>
            </a:pPr>
            <a:r>
              <a:rPr lang="en-US" sz="2500" dirty="0">
                <a:latin typeface="Juana Light It" panose="00000400000000000000" pitchFamily="50" charset="0"/>
              </a:rPr>
              <a:t>Revitalize tone pigmentation</a:t>
            </a:r>
          </a:p>
        </p:txBody>
      </p:sp>
      <p:sp>
        <p:nvSpPr>
          <p:cNvPr id="73" name="object 4">
            <a:extLst>
              <a:ext uri="{FF2B5EF4-FFF2-40B4-BE49-F238E27FC236}">
                <a16:creationId xmlns:a16="http://schemas.microsoft.com/office/drawing/2014/main" id="{4B922085-0DA1-DEDA-971C-0EFACAB5B92B}"/>
              </a:ext>
            </a:extLst>
          </p:cNvPr>
          <p:cNvSpPr txBox="1"/>
          <p:nvPr/>
        </p:nvSpPr>
        <p:spPr>
          <a:xfrm>
            <a:off x="914398" y="3963562"/>
            <a:ext cx="3163570" cy="49244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76530" marR="5080" indent="-164465">
              <a:lnSpc>
                <a:spcPct val="100000"/>
              </a:lnSpc>
            </a:pPr>
            <a:r>
              <a:rPr sz="1600" b="1" dirty="0">
                <a:solidFill>
                  <a:srgbClr val="6F2EFF"/>
                </a:solidFill>
                <a:latin typeface="BRSonoma-SemiBold"/>
                <a:cs typeface="BRSonoma-SemiBold"/>
              </a:rPr>
              <a:t>+</a:t>
            </a:r>
            <a:r>
              <a:rPr sz="1600" b="1" spc="-70" dirty="0">
                <a:solidFill>
                  <a:srgbClr val="6F2EFF"/>
                </a:solidFill>
                <a:latin typeface="BRSonoma-SemiBold"/>
                <a:cs typeface="BRSonoma-SemiBold"/>
              </a:rPr>
              <a:t> </a:t>
            </a:r>
            <a:r>
              <a:rPr sz="1600" b="1" spc="-10" dirty="0">
                <a:solidFill>
                  <a:srgbClr val="6F2EFF"/>
                </a:solidFill>
                <a:latin typeface="BRSonoma-SemiBold"/>
                <a:cs typeface="BRSonoma-SemiBold"/>
              </a:rPr>
              <a:t>Topical</a:t>
            </a:r>
            <a:r>
              <a:rPr sz="1600" b="1" spc="-20" dirty="0">
                <a:solidFill>
                  <a:srgbClr val="6F2EFF"/>
                </a:solidFill>
                <a:latin typeface="BRSonoma-SemiBold"/>
                <a:cs typeface="BRSonoma-SemiBold"/>
              </a:rPr>
              <a:t> </a:t>
            </a:r>
            <a:r>
              <a:rPr sz="1600" b="1" dirty="0">
                <a:solidFill>
                  <a:srgbClr val="6F2EFF"/>
                </a:solidFill>
                <a:latin typeface="BRSonoma-SemiBold"/>
                <a:cs typeface="BRSonoma-SemiBold"/>
              </a:rPr>
              <a:t>Product</a:t>
            </a:r>
            <a:r>
              <a:rPr sz="1600" b="1" spc="-20" dirty="0">
                <a:solidFill>
                  <a:srgbClr val="6F2EFF"/>
                </a:solidFill>
                <a:latin typeface="BRSonoma-SemiBold"/>
                <a:cs typeface="BRSonoma-SemiBold"/>
              </a:rPr>
              <a:t> </a:t>
            </a:r>
            <a:r>
              <a:rPr sz="1600" b="1" spc="-10" dirty="0">
                <a:solidFill>
                  <a:srgbClr val="6F2EFF"/>
                </a:solidFill>
                <a:latin typeface="BRSonoma-SemiBold"/>
                <a:cs typeface="BRSonoma-SemiBold"/>
              </a:rPr>
              <a:t>(Immediately) </a:t>
            </a:r>
            <a:r>
              <a:rPr sz="1600" b="1" spc="-35" dirty="0">
                <a:solidFill>
                  <a:srgbClr val="6F2EFF"/>
                </a:solidFill>
                <a:latin typeface="BRSonoma-SemiBold"/>
                <a:cs typeface="BRSonoma-SemiBold"/>
              </a:rPr>
              <a:t>Post-</a:t>
            </a:r>
            <a:r>
              <a:rPr sz="1600" b="1" spc="-10" dirty="0">
                <a:solidFill>
                  <a:srgbClr val="6F2EFF"/>
                </a:solidFill>
                <a:latin typeface="BRSonoma-SemiBold"/>
                <a:cs typeface="BRSonoma-SemiBold"/>
              </a:rPr>
              <a:t>Treatment</a:t>
            </a:r>
            <a:endParaRPr sz="1600" dirty="0">
              <a:solidFill>
                <a:srgbClr val="6F2EFF"/>
              </a:solidFill>
              <a:latin typeface="BRSonoma-SemiBold"/>
              <a:cs typeface="BRSonoma-SemiBold"/>
            </a:endParaRPr>
          </a:p>
        </p:txBody>
      </p:sp>
      <p:sp>
        <p:nvSpPr>
          <p:cNvPr id="76" name="object 6">
            <a:extLst>
              <a:ext uri="{FF2B5EF4-FFF2-40B4-BE49-F238E27FC236}">
                <a16:creationId xmlns:a16="http://schemas.microsoft.com/office/drawing/2014/main" id="{5B4F82B9-06FE-ABBD-8309-038FE6520C00}"/>
              </a:ext>
            </a:extLst>
          </p:cNvPr>
          <p:cNvSpPr txBox="1"/>
          <p:nvPr/>
        </p:nvSpPr>
        <p:spPr>
          <a:xfrm>
            <a:off x="5193652" y="3963562"/>
            <a:ext cx="393763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dirty="0">
                <a:solidFill>
                  <a:srgbClr val="6F2EFF"/>
                </a:solidFill>
                <a:latin typeface="BRSonoma-SemiBold"/>
                <a:cs typeface="BRSonoma-SemiBold"/>
              </a:rPr>
              <a:t>+</a:t>
            </a:r>
            <a:r>
              <a:rPr sz="1600" b="1" spc="-70" dirty="0">
                <a:solidFill>
                  <a:srgbClr val="6F2EFF"/>
                </a:solidFill>
                <a:latin typeface="BRSonoma-SemiBold"/>
                <a:cs typeface="BRSonoma-SemiBold"/>
              </a:rPr>
              <a:t> </a:t>
            </a:r>
            <a:r>
              <a:rPr sz="1600" b="1" spc="-10" dirty="0">
                <a:solidFill>
                  <a:srgbClr val="6F2EFF"/>
                </a:solidFill>
                <a:latin typeface="BRSonoma-SemiBold"/>
                <a:cs typeface="BRSonoma-SemiBold"/>
              </a:rPr>
              <a:t>Topical</a:t>
            </a:r>
            <a:r>
              <a:rPr sz="1600" b="1" spc="-15" dirty="0">
                <a:solidFill>
                  <a:srgbClr val="6F2EFF"/>
                </a:solidFill>
                <a:latin typeface="BRSonoma-SemiBold"/>
                <a:cs typeface="BRSonoma-SemiBold"/>
              </a:rPr>
              <a:t> </a:t>
            </a:r>
            <a:r>
              <a:rPr sz="1600" b="1" dirty="0">
                <a:solidFill>
                  <a:srgbClr val="6F2EFF"/>
                </a:solidFill>
                <a:latin typeface="BRSonoma-SemiBold"/>
                <a:cs typeface="BRSonoma-SemiBold"/>
              </a:rPr>
              <a:t>Retail</a:t>
            </a:r>
            <a:r>
              <a:rPr sz="1600" b="1" spc="-20" dirty="0">
                <a:solidFill>
                  <a:srgbClr val="6F2EFF"/>
                </a:solidFill>
                <a:latin typeface="BRSonoma-SemiBold"/>
                <a:cs typeface="BRSonoma-SemiBold"/>
              </a:rPr>
              <a:t> </a:t>
            </a:r>
            <a:r>
              <a:rPr sz="1600" b="1" dirty="0">
                <a:solidFill>
                  <a:srgbClr val="6F2EFF"/>
                </a:solidFill>
                <a:latin typeface="BRSonoma-SemiBold"/>
                <a:cs typeface="BRSonoma-SemiBold"/>
              </a:rPr>
              <a:t>Product</a:t>
            </a:r>
            <a:r>
              <a:rPr sz="1600" b="1" spc="-15" dirty="0">
                <a:solidFill>
                  <a:srgbClr val="6F2EFF"/>
                </a:solidFill>
                <a:latin typeface="BRSonoma-SemiBold"/>
                <a:cs typeface="BRSonoma-SemiBold"/>
              </a:rPr>
              <a:t> </a:t>
            </a:r>
            <a:r>
              <a:rPr sz="1600" b="1" spc="-35" dirty="0">
                <a:solidFill>
                  <a:srgbClr val="6F2EFF"/>
                </a:solidFill>
                <a:latin typeface="BRSonoma-SemiBold"/>
                <a:cs typeface="BRSonoma-SemiBold"/>
              </a:rPr>
              <a:t>Post-</a:t>
            </a:r>
            <a:r>
              <a:rPr sz="1600" b="1" spc="-10" dirty="0">
                <a:solidFill>
                  <a:srgbClr val="6F2EFF"/>
                </a:solidFill>
                <a:latin typeface="BRSonoma-SemiBold"/>
                <a:cs typeface="BRSonoma-SemiBold"/>
              </a:rPr>
              <a:t>Treatment</a:t>
            </a:r>
            <a:endParaRPr sz="1600" dirty="0">
              <a:solidFill>
                <a:srgbClr val="6F2EFF"/>
              </a:solidFill>
              <a:latin typeface="BRSonoma-SemiBold"/>
              <a:cs typeface="BRSonoma-SemiBold"/>
            </a:endParaRPr>
          </a:p>
        </p:txBody>
      </p:sp>
      <p:sp>
        <p:nvSpPr>
          <p:cNvPr id="31" name="object 2">
            <a:extLst>
              <a:ext uri="{FF2B5EF4-FFF2-40B4-BE49-F238E27FC236}">
                <a16:creationId xmlns:a16="http://schemas.microsoft.com/office/drawing/2014/main" id="{D79C0341-56EE-4B20-BF95-B6CAB861EB84}"/>
              </a:ext>
            </a:extLst>
          </p:cNvPr>
          <p:cNvSpPr txBox="1"/>
          <p:nvPr/>
        </p:nvSpPr>
        <p:spPr>
          <a:xfrm>
            <a:off x="914398" y="2606730"/>
            <a:ext cx="3980331" cy="26138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marL="12700">
              <a:spcBef>
                <a:spcPts val="100"/>
              </a:spcBef>
            </a:pPr>
            <a:r>
              <a:rPr sz="1600" kern="0" dirty="0">
                <a:solidFill>
                  <a:srgbClr val="6F2EFF"/>
                </a:solidFill>
                <a:latin typeface="BR Sonoma SemiBold" panose="00000700000000000000" pitchFamily="50" charset="0"/>
              </a:rPr>
              <a:t>+ Patient Concern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C2C4ACA-9C16-4982-B5E4-87685A51B3A1}"/>
              </a:ext>
            </a:extLst>
          </p:cNvPr>
          <p:cNvSpPr/>
          <p:nvPr/>
        </p:nvSpPr>
        <p:spPr>
          <a:xfrm>
            <a:off x="5271303" y="2606730"/>
            <a:ext cx="4187190" cy="26138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/>
          <a:p>
            <a:pPr marL="12700">
              <a:spcBef>
                <a:spcPts val="100"/>
              </a:spcBef>
            </a:pPr>
            <a:r>
              <a:rPr lang="en-US" sz="1600" kern="0" dirty="0">
                <a:solidFill>
                  <a:srgbClr val="6F2EFF"/>
                </a:solidFill>
                <a:latin typeface="BR Sonoma SemiBold" panose="00000700000000000000" pitchFamily="50" charset="0"/>
              </a:rPr>
              <a:t>+ Topical Product Prejuvenation</a:t>
            </a:r>
          </a:p>
        </p:txBody>
      </p:sp>
      <p:sp>
        <p:nvSpPr>
          <p:cNvPr id="33" name="object 3">
            <a:extLst>
              <a:ext uri="{FF2B5EF4-FFF2-40B4-BE49-F238E27FC236}">
                <a16:creationId xmlns:a16="http://schemas.microsoft.com/office/drawing/2014/main" id="{99E06FB8-7991-4C89-9555-3ADCBD8502B9}"/>
              </a:ext>
            </a:extLst>
          </p:cNvPr>
          <p:cNvSpPr txBox="1"/>
          <p:nvPr/>
        </p:nvSpPr>
        <p:spPr>
          <a:xfrm>
            <a:off x="914398" y="2939584"/>
            <a:ext cx="3980331" cy="833808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190500" indent="-190500"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sz="1700" kern="0" dirty="0">
                <a:solidFill>
                  <a:srgbClr val="231F20"/>
                </a:solidFill>
                <a:latin typeface="BR Sonoma Light"/>
                <a:cs typeface="BRSonoma-Light"/>
              </a:rPr>
              <a:t>Melasma</a:t>
            </a:r>
            <a:r>
              <a:rPr lang="en-US" sz="1700" kern="0" dirty="0">
                <a:solidFill>
                  <a:srgbClr val="231F20"/>
                </a:solidFill>
                <a:latin typeface="BR Sonoma Light"/>
                <a:cs typeface="BRSonoma-Light"/>
              </a:rPr>
              <a:t> Pigment</a:t>
            </a:r>
            <a:endParaRPr sz="1700" kern="0" dirty="0">
              <a:latin typeface="BR Sonoma Light" pitchFamily="2" charset="77"/>
              <a:cs typeface="BRSonoma-Light"/>
            </a:endParaRPr>
          </a:p>
          <a:p>
            <a:pPr marL="190500" indent="-190500">
              <a:lnSpc>
                <a:spcPct val="100000"/>
              </a:lnSpc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Treatment areas:</a:t>
            </a: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 </a:t>
            </a:r>
            <a:br>
              <a:rPr lang="en-US"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</a:br>
            <a:r>
              <a:rPr sz="1700" kern="0" dirty="0">
                <a:solidFill>
                  <a:srgbClr val="231F20"/>
                </a:solidFill>
                <a:latin typeface="BR Sonoma Light" pitchFamily="2" charset="77"/>
                <a:cs typeface="BRSonoma-Light"/>
              </a:rPr>
              <a:t>Cheeks, Forehead and Chin</a:t>
            </a:r>
            <a:endParaRPr sz="1700" kern="0" dirty="0">
              <a:latin typeface="BR Sonoma Light" pitchFamily="2" charset="77"/>
              <a:cs typeface="BRSonoma-Light"/>
            </a:endParaRPr>
          </a:p>
        </p:txBody>
      </p:sp>
      <p:sp>
        <p:nvSpPr>
          <p:cNvPr id="34" name="object 4">
            <a:extLst>
              <a:ext uri="{FF2B5EF4-FFF2-40B4-BE49-F238E27FC236}">
                <a16:creationId xmlns:a16="http://schemas.microsoft.com/office/drawing/2014/main" id="{5FEC139C-0047-43B0-AE88-090C3DA5A3DE}"/>
              </a:ext>
            </a:extLst>
          </p:cNvPr>
          <p:cNvSpPr txBox="1"/>
          <p:nvPr/>
        </p:nvSpPr>
        <p:spPr>
          <a:xfrm>
            <a:off x="5271304" y="2939584"/>
            <a:ext cx="4187190" cy="8338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0500" marR="5080" indent="-190500">
              <a:spcBef>
                <a:spcPts val="919"/>
              </a:spcBef>
              <a:spcAft>
                <a:spcPts val="3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None</a:t>
            </a:r>
            <a:endParaRPr sz="1700" kern="0" dirty="0">
              <a:solidFill>
                <a:srgbClr val="231F20"/>
              </a:solidFill>
              <a:latin typeface="BR Sonoma Light" pitchFamily="2" charset="77"/>
            </a:endParaRPr>
          </a:p>
        </p:txBody>
      </p:sp>
      <p:sp>
        <p:nvSpPr>
          <p:cNvPr id="36" name="object 3">
            <a:extLst>
              <a:ext uri="{FF2B5EF4-FFF2-40B4-BE49-F238E27FC236}">
                <a16:creationId xmlns:a16="http://schemas.microsoft.com/office/drawing/2014/main" id="{D3F21832-2A65-48C5-AA89-74BEC56E542F}"/>
              </a:ext>
            </a:extLst>
          </p:cNvPr>
          <p:cNvSpPr txBox="1"/>
          <p:nvPr/>
        </p:nvSpPr>
        <p:spPr>
          <a:xfrm>
            <a:off x="914398" y="4571589"/>
            <a:ext cx="4076702" cy="18864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0500" indent="-190500">
              <a:spcAft>
                <a:spcPts val="6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RX – Halog 0.1% Solution applied </a:t>
            </a:r>
            <a:b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</a:b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after post-treatment cooling. Patient continued application of solution until 2 days post-treatment</a:t>
            </a:r>
          </a:p>
          <a:p>
            <a:pPr marL="190500" indent="-190500">
              <a:spcAft>
                <a:spcPts val="6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Wallace Skincare – </a:t>
            </a:r>
            <a:b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</a:b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Oasis SPF 30 Sunscreen applied</a:t>
            </a:r>
            <a:endParaRPr sz="1700" kern="0" dirty="0">
              <a:solidFill>
                <a:srgbClr val="231F20"/>
              </a:solidFill>
              <a:latin typeface="BR Sonoma Light" pitchFamily="2" charset="77"/>
            </a:endParaRPr>
          </a:p>
        </p:txBody>
      </p:sp>
      <p:sp>
        <p:nvSpPr>
          <p:cNvPr id="37" name="object 4">
            <a:extLst>
              <a:ext uri="{FF2B5EF4-FFF2-40B4-BE49-F238E27FC236}">
                <a16:creationId xmlns:a16="http://schemas.microsoft.com/office/drawing/2014/main" id="{183047A2-E233-476C-A6DF-30862E657B1F}"/>
              </a:ext>
            </a:extLst>
          </p:cNvPr>
          <p:cNvSpPr txBox="1"/>
          <p:nvPr/>
        </p:nvSpPr>
        <p:spPr>
          <a:xfrm>
            <a:off x="5271304" y="4571589"/>
            <a:ext cx="4187190" cy="18864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90500" indent="-190500">
              <a:spcAft>
                <a:spcPts val="6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Wallace Skincare – </a:t>
            </a:r>
            <a:b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</a:b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Oasis SPF 30 Sunscreen applied daily</a:t>
            </a:r>
          </a:p>
          <a:p>
            <a:pPr marL="190500" indent="-190500">
              <a:spcAft>
                <a:spcPts val="600"/>
              </a:spcAft>
              <a:buClr>
                <a:srgbClr val="FF4613"/>
              </a:buClr>
              <a:buChar char="•"/>
              <a:tabLst>
                <a:tab pos="286385" algn="l"/>
                <a:tab pos="287020" algn="l"/>
              </a:tabLst>
            </a:pP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Wallace Skincare – Symmetry (Proprietary Formula) Tyrosinase Inhibitor applied starting 4 days </a:t>
            </a:r>
            <a:b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</a:br>
            <a:r>
              <a:rPr lang="en-US" sz="1700" kern="0" dirty="0">
                <a:solidFill>
                  <a:srgbClr val="231F20"/>
                </a:solidFill>
                <a:latin typeface="BR Sonoma Light" pitchFamily="2" charset="77"/>
              </a:rPr>
              <a:t>post-treatment and continued throughout treatment process</a:t>
            </a:r>
            <a:endParaRPr sz="1700" kern="0" dirty="0">
              <a:solidFill>
                <a:srgbClr val="231F20"/>
              </a:solidFill>
              <a:latin typeface="BR Sonoma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80417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4DCF4547B0DF546A8A332834DB24634" ma:contentTypeVersion="14" ma:contentTypeDescription="Create a new document." ma:contentTypeScope="" ma:versionID="c5e9f68662ed46fb16a229f80ef28ab1">
  <xsd:schema xmlns:xsd="http://www.w3.org/2001/XMLSchema" xmlns:xs="http://www.w3.org/2001/XMLSchema" xmlns:p="http://schemas.microsoft.com/office/2006/metadata/properties" xmlns:ns2="6bf9ec5a-f611-47c4-a811-61e91ed27615" xmlns:ns3="320616f1-61af-40bd-98c7-0538330f320e" targetNamespace="http://schemas.microsoft.com/office/2006/metadata/properties" ma:root="true" ma:fieldsID="71a2c03f0a37f8aca80bb8fb5ca7b863" ns2:_="" ns3:_="">
    <xsd:import namespace="6bf9ec5a-f611-47c4-a811-61e91ed27615"/>
    <xsd:import namespace="320616f1-61af-40bd-98c7-0538330f320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f9ec5a-f611-47c4-a811-61e91ed2761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c81bd7b-643c-44f1-88cf-018b3b2c62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0616f1-61af-40bd-98c7-0538330f320e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e6b75db-bf1e-4e58-90f4-19314db447ed}" ma:internalName="TaxCatchAll" ma:showField="CatchAllData" ma:web="320616f1-61af-40bd-98c7-0538330f320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0616f1-61af-40bd-98c7-0538330f320e" xsi:nil="true"/>
    <lcf76f155ced4ddcb4097134ff3c332f xmlns="6bf9ec5a-f611-47c4-a811-61e91ed2761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E03D067-2784-4C2F-B9DE-C28E4089BE28}"/>
</file>

<file path=customXml/itemProps2.xml><?xml version="1.0" encoding="utf-8"?>
<ds:datastoreItem xmlns:ds="http://schemas.openxmlformats.org/officeDocument/2006/customXml" ds:itemID="{C5418A73-CEE9-4063-9178-8CC221DB2702}"/>
</file>

<file path=customXml/itemProps3.xml><?xml version="1.0" encoding="utf-8"?>
<ds:datastoreItem xmlns:ds="http://schemas.openxmlformats.org/officeDocument/2006/customXml" ds:itemID="{1C3CE440-A704-4748-A6B4-C64DA4D5912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5906</TotalTime>
  <Words>665</Words>
  <Application>Microsoft Office PowerPoint</Application>
  <PresentationFormat>Custom</PresentationFormat>
  <Paragraphs>100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4" baseType="lpstr">
      <vt:lpstr>Juana</vt:lpstr>
      <vt:lpstr>BRSonoma-Light</vt:lpstr>
      <vt:lpstr>Calibri Light</vt:lpstr>
      <vt:lpstr>BR Sonoma Light</vt:lpstr>
      <vt:lpstr>Juana Medium</vt:lpstr>
      <vt:lpstr>Calibri</vt:lpstr>
      <vt:lpstr>Juana Light It</vt:lpstr>
      <vt:lpstr>BR Sonoma</vt:lpstr>
      <vt:lpstr>Quiche Sans Medium</vt:lpstr>
      <vt:lpstr>Juana Light</vt:lpstr>
      <vt:lpstr>Juana Thin</vt:lpstr>
      <vt:lpstr>Juana It</vt:lpstr>
      <vt:lpstr>BRSonoma-SemiBold</vt:lpstr>
      <vt:lpstr>BR Sonoma SemiBold</vt:lpstr>
      <vt:lpstr>Arial</vt:lpstr>
      <vt:lpstr>Juana Medium It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COR-0276_PicoSure_Clinical_Pearl_Wallace</dc:title>
  <dc:creator>M, Sudarsun</dc:creator>
  <cp:lastModifiedBy>Beatham, Nikki</cp:lastModifiedBy>
  <cp:revision>115</cp:revision>
  <dcterms:created xsi:type="dcterms:W3CDTF">2022-06-22T09:37:28Z</dcterms:created>
  <dcterms:modified xsi:type="dcterms:W3CDTF">2022-11-11T23:03:32Z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a60d57e-af5b-4752-ac57-3e4f28ca11dc_Enabled">
    <vt:lpwstr>true</vt:lpwstr>
  </property>
  <property fmtid="{D5CDD505-2E9C-101B-9397-08002B2CF9AE}" pid="3" name="MSIP_Label_ea60d57e-af5b-4752-ac57-3e4f28ca11dc_SetDate">
    <vt:lpwstr>2022-06-22T09:37:28Z</vt:lpwstr>
  </property>
  <property fmtid="{D5CDD505-2E9C-101B-9397-08002B2CF9AE}" pid="4" name="MSIP_Label_ea60d57e-af5b-4752-ac57-3e4f28ca11dc_Method">
    <vt:lpwstr>Standard</vt:lpwstr>
  </property>
  <property fmtid="{D5CDD505-2E9C-101B-9397-08002B2CF9AE}" pid="5" name="MSIP_Label_ea60d57e-af5b-4752-ac57-3e4f28ca11dc_Name">
    <vt:lpwstr>ea60d57e-af5b-4752-ac57-3e4f28ca11dc</vt:lpwstr>
  </property>
  <property fmtid="{D5CDD505-2E9C-101B-9397-08002B2CF9AE}" pid="6" name="MSIP_Label_ea60d57e-af5b-4752-ac57-3e4f28ca11dc_SiteId">
    <vt:lpwstr>36da45f1-dd2c-4d1f-af13-5abe46b99921</vt:lpwstr>
  </property>
  <property fmtid="{D5CDD505-2E9C-101B-9397-08002B2CF9AE}" pid="7" name="MSIP_Label_ea60d57e-af5b-4752-ac57-3e4f28ca11dc_ActionId">
    <vt:lpwstr>74ce5c79-f8d6-44d7-9ba0-bf8b704ebaa2</vt:lpwstr>
  </property>
  <property fmtid="{D5CDD505-2E9C-101B-9397-08002B2CF9AE}" pid="8" name="MSIP_Label_ea60d57e-af5b-4752-ac57-3e4f28ca11dc_ContentBits">
    <vt:lpwstr>0</vt:lpwstr>
  </property>
  <property fmtid="{D5CDD505-2E9C-101B-9397-08002B2CF9AE}" pid="9" name="ContentTypeId">
    <vt:lpwstr>0x01010084DCF4547B0DF546A8A332834DB24634</vt:lpwstr>
  </property>
  <property fmtid="{D5CDD505-2E9C-101B-9397-08002B2CF9AE}" pid="10" name="MediaServiceImageTags">
    <vt:lpwstr/>
  </property>
  <property fmtid="{D5CDD505-2E9C-101B-9397-08002B2CF9AE}" pid="11" name="Tags">
    <vt:lpwstr>12;#Clinical Evidence|c17e601b-7242-4d36-b58f-c94fee11bfa4;#76;#PicoSure Pro|878da083-0649-4bfc-a1f5-31aa717a260c;#45;#US (English)|f30637f3-e0b2-47b5-afde-9a7eb99433fc;#2;#USA|c460256b-4090-4f71-b9fa-766ee3212b14;#5;#Canada|7742f868-1da7-4a31-a12f-ff677a0504cc</vt:lpwstr>
  </property>
</Properties>
</file>